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792" y="1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lv-LV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8A1354C0-407B-4A03-8036-039FABF1ADE9}" type="datetimeFigureOut">
              <a:rPr lang="lv-LV" smtClean="0"/>
              <a:pPr/>
              <a:t>2013.04.21.</a:t>
            </a:fld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B92752CC-EE8F-4C9A-A0F7-8ADDF8C60D53}" type="slidenum">
              <a:rPr lang="lv-LV" smtClean="0"/>
              <a:pPr/>
              <a:t>‹#›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lv-LV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841633">
            <a:off x="3405338" y="777348"/>
            <a:ext cx="5065776" cy="16916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Мода –Стиль Животных</a:t>
            </a:r>
            <a:endParaRPr lang="lv-LV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5311" y="0"/>
            <a:ext cx="7315200" cy="1154097"/>
          </a:xfrm>
        </p:spPr>
        <p:txBody>
          <a:bodyPr/>
          <a:lstStyle/>
          <a:p>
            <a:r>
              <a:rPr lang="ru-RU" dirty="0" smtClean="0"/>
              <a:t>Жирафа </a:t>
            </a:r>
            <a:endParaRPr lang="lv-LV" dirty="0"/>
          </a:p>
        </p:txBody>
      </p:sp>
      <p:pic>
        <p:nvPicPr>
          <p:cNvPr id="22530" name="Picture 2" descr="http://img03.slando.ua/images_slandocomua/79508393_4_1000x700_deshevo-palto-iz-plyusha-s-rastsvetkoy-pod-zhirafa-r46-48-moda-i-stil_rev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813888" cy="5085184"/>
          </a:xfrm>
          <a:prstGeom prst="rect">
            <a:avLst/>
          </a:prstGeom>
          <a:noFill/>
        </p:spPr>
      </p:pic>
      <p:pic>
        <p:nvPicPr>
          <p:cNvPr id="22532" name="Picture 4" descr="http://zateevo.ru/userfiles/image/Zveri_Dikie/Zhiraf/giraffe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038254"/>
            <a:ext cx="2529696" cy="3602074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022" y="3284984"/>
            <a:ext cx="2200978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315200" cy="1154097"/>
          </a:xfrm>
        </p:spPr>
        <p:txBody>
          <a:bodyPr/>
          <a:lstStyle/>
          <a:p>
            <a:r>
              <a:rPr lang="ru-RU" dirty="0" smtClean="0"/>
              <a:t>Овечка</a:t>
            </a:r>
            <a:endParaRPr lang="lv-LV" dirty="0"/>
          </a:p>
        </p:txBody>
      </p:sp>
      <p:pic>
        <p:nvPicPr>
          <p:cNvPr id="23554" name="Picture 2" descr="http://img.alibaba.com/img/pb/559/017/523/523017559_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44824"/>
            <a:ext cx="4860032" cy="4860032"/>
          </a:xfrm>
          <a:prstGeom prst="rect">
            <a:avLst/>
          </a:prstGeom>
          <a:noFill/>
        </p:spPr>
      </p:pic>
      <p:pic>
        <p:nvPicPr>
          <p:cNvPr id="1026" name="Picture 2" descr="http://znak.at.ua/_ph/5/2/6666121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9534" y="2235332"/>
            <a:ext cx="4194466" cy="32403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116632"/>
            <a:ext cx="7315200" cy="1154097"/>
          </a:xfrm>
        </p:spPr>
        <p:txBody>
          <a:bodyPr/>
          <a:lstStyle/>
          <a:p>
            <a:r>
              <a:rPr lang="ru-RU" dirty="0" smtClean="0"/>
              <a:t>Кролик</a:t>
            </a:r>
            <a:endParaRPr lang="lv-LV" dirty="0"/>
          </a:p>
        </p:txBody>
      </p:sp>
      <p:pic>
        <p:nvPicPr>
          <p:cNvPr id="24578" name="Picture 2" descr="http://www.dublenki.ru/upload/iblock/0c2/0c214ed4e86cb0ee9c0606816745ace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901" y="1628800"/>
            <a:ext cx="3999203" cy="3816424"/>
          </a:xfrm>
          <a:prstGeom prst="rect">
            <a:avLst/>
          </a:prstGeom>
          <a:noFill/>
        </p:spPr>
      </p:pic>
      <p:pic>
        <p:nvPicPr>
          <p:cNvPr id="24580" name="Picture 4" descr="http://starrrs.ru/wp-content/uploads/2012/12/%D0%BA%D1%80%D0%BE%D0%BB%D0%B8%D0%BA-%D1%87%D1%91%D1%80%D0%BD%D1%8B%D0%B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459180"/>
            <a:ext cx="2828391" cy="2263595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40768"/>
            <a:ext cx="3827448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188640"/>
            <a:ext cx="7315200" cy="1154097"/>
          </a:xfrm>
        </p:spPr>
        <p:txBody>
          <a:bodyPr/>
          <a:lstStyle/>
          <a:p>
            <a:r>
              <a:rPr lang="ru-RU" dirty="0" smtClean="0"/>
              <a:t>Крокодил</a:t>
            </a:r>
            <a:endParaRPr lang="lv-LV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288" y="1311329"/>
            <a:ext cx="3240360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340769"/>
            <a:ext cx="3477734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09838"/>
            <a:ext cx="2952328" cy="3038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7315200" cy="1154097"/>
          </a:xfrm>
        </p:spPr>
        <p:txBody>
          <a:bodyPr/>
          <a:lstStyle/>
          <a:p>
            <a:r>
              <a:rPr lang="ru-RU" dirty="0" smtClean="0"/>
              <a:t>Норка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543205"/>
            <a:ext cx="4101732" cy="2893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387661"/>
            <a:ext cx="4449298" cy="5186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216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803785">
            <a:off x="4021258" y="32383"/>
            <a:ext cx="5065776" cy="1691640"/>
          </a:xfrm>
        </p:spPr>
        <p:txBody>
          <a:bodyPr/>
          <a:lstStyle/>
          <a:p>
            <a:r>
              <a:rPr lang="ru-RU" dirty="0" smtClean="0"/>
              <a:t>Стиль Леопард</a:t>
            </a:r>
            <a:endParaRPr lang="lv-LV" dirty="0"/>
          </a:p>
        </p:txBody>
      </p:sp>
      <p:pic>
        <p:nvPicPr>
          <p:cNvPr id="10242" name="Picture 2" descr="http://www.fashion-woman.com/downloads/image/modnyi-plasch-osen-2010/balmain-osen-zima-2010-2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887" y="1495169"/>
            <a:ext cx="3049267" cy="4573900"/>
          </a:xfrm>
          <a:prstGeom prst="rect">
            <a:avLst/>
          </a:prstGeom>
          <a:noFill/>
        </p:spPr>
      </p:pic>
      <p:pic>
        <p:nvPicPr>
          <p:cNvPr id="10244" name="Picture 4" descr="http://us.123rf.com/400wm/400/400/friday/friday0809/friday080900158/3605377-full-screen-high-resolution-shot-of-a-skin-of-the-leopard-good-for-a-texture-or-a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844824"/>
            <a:ext cx="2918252" cy="2028184"/>
          </a:xfrm>
          <a:prstGeom prst="rect">
            <a:avLst/>
          </a:prstGeom>
          <a:noFill/>
        </p:spPr>
      </p:pic>
      <p:pic>
        <p:nvPicPr>
          <p:cNvPr id="10246" name="Picture 6" descr="http://t2.gstatic.com/images?q=tbn:ANd9GcRT5d0YQJCCTY6xXBbd7b9AgtLgrgBDCHeeSOj_YwnVoRjGFWI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442165">
            <a:off x="5698618" y="4356036"/>
            <a:ext cx="2790703" cy="209033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315200" cy="1154097"/>
          </a:xfrm>
        </p:spPr>
        <p:txBody>
          <a:bodyPr>
            <a:normAutofit/>
          </a:bodyPr>
          <a:lstStyle/>
          <a:p>
            <a:r>
              <a:rPr lang="ru-RU" dirty="0" smtClean="0"/>
              <a:t>Велосипед –принт  леопарда </a:t>
            </a:r>
            <a:endParaRPr lang="lv-LV" dirty="0"/>
          </a:p>
        </p:txBody>
      </p:sp>
      <p:pic>
        <p:nvPicPr>
          <p:cNvPr id="18434" name="Picture 2" descr="http://www.fashiontime.ru/upload/iblock/8b5/8b50fedcbb88c82e6e04d5ed8921177dw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16830"/>
            <a:ext cx="7238944" cy="481728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67" y="-315416"/>
            <a:ext cx="5065776" cy="1691640"/>
          </a:xfrm>
        </p:spPr>
        <p:txBody>
          <a:bodyPr>
            <a:normAutofit/>
          </a:bodyPr>
          <a:lstStyle/>
          <a:p>
            <a:r>
              <a:rPr lang="ru-RU" dirty="0" smtClean="0"/>
              <a:t>Павлин</a:t>
            </a:r>
            <a:endParaRPr lang="lv-LV" dirty="0"/>
          </a:p>
        </p:txBody>
      </p:sp>
      <p:pic>
        <p:nvPicPr>
          <p:cNvPr id="16386" name="Picture 2" descr="http://offbeat-beads.ru/static/files/news/peacock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548169"/>
            <a:ext cx="3200400" cy="4762500"/>
          </a:xfrm>
          <a:prstGeom prst="rect">
            <a:avLst/>
          </a:prstGeom>
          <a:noFill/>
        </p:spPr>
      </p:pic>
      <p:pic>
        <p:nvPicPr>
          <p:cNvPr id="16388" name="Picture 4" descr="http://tizana.net/images/2013/02/28/49812/1362013269619589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3135138"/>
            <a:ext cx="3223295" cy="1576903"/>
          </a:xfrm>
          <a:prstGeom prst="rect">
            <a:avLst/>
          </a:prstGeom>
          <a:noFill/>
        </p:spPr>
      </p:pic>
      <p:pic>
        <p:nvPicPr>
          <p:cNvPr id="16390" name="Picture 6" descr="http://oboiki.net/uploads/photos/show/%5b31%5d_13_Aug_12/3839_pavlin-p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5766" y="5085184"/>
            <a:ext cx="2560340" cy="1597165"/>
          </a:xfrm>
          <a:prstGeom prst="rect">
            <a:avLst/>
          </a:prstGeom>
          <a:noFill/>
        </p:spPr>
      </p:pic>
      <p:pic>
        <p:nvPicPr>
          <p:cNvPr id="16392" name="Picture 8" descr="http://www.webexhibits.org/causesofcolor/images/content/peacock-spreadZ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4232" y="709437"/>
            <a:ext cx="2923697" cy="19729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6" dur="indefinite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02732" y="116632"/>
            <a:ext cx="7315200" cy="1154097"/>
          </a:xfrm>
        </p:spPr>
        <p:txBody>
          <a:bodyPr/>
          <a:lstStyle/>
          <a:p>
            <a:r>
              <a:rPr lang="ru-RU" dirty="0"/>
              <a:t>З</a:t>
            </a:r>
            <a:r>
              <a:rPr lang="ru-RU" dirty="0" smtClean="0"/>
              <a:t>ебра</a:t>
            </a:r>
            <a:endParaRPr lang="lv-LV" dirty="0"/>
          </a:p>
        </p:txBody>
      </p:sp>
      <p:pic>
        <p:nvPicPr>
          <p:cNvPr id="15362" name="Picture 2" descr="http://cluelessfashionista.com/wp-content/uploads/2010/07/Zebra-Print-Carlos-by-Carlos-Santa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608" y="1277599"/>
            <a:ext cx="3528392" cy="3240360"/>
          </a:xfrm>
          <a:prstGeom prst="rect">
            <a:avLst/>
          </a:prstGeom>
          <a:noFill/>
        </p:spPr>
      </p:pic>
      <p:pic>
        <p:nvPicPr>
          <p:cNvPr id="15364" name="Picture 4" descr="http://s8.thisnext.com/media/largest_dimension/491D6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6772"/>
            <a:ext cx="3347864" cy="2627784"/>
          </a:xfrm>
          <a:prstGeom prst="rect">
            <a:avLst/>
          </a:prstGeom>
          <a:noFill/>
        </p:spPr>
      </p:pic>
      <p:pic>
        <p:nvPicPr>
          <p:cNvPr id="15366" name="Picture 6" descr="http://media.salon.com/2012/11/shutterstock_66542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077079"/>
            <a:ext cx="4320480" cy="2881761"/>
          </a:xfrm>
          <a:prstGeom prst="rect">
            <a:avLst/>
          </a:prstGeom>
          <a:noFill/>
        </p:spPr>
      </p:pic>
      <p:pic>
        <p:nvPicPr>
          <p:cNvPr id="15368" name="Picture 8" descr="http://www.wallpage.ru/imgbig/wallpapers_289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725144"/>
            <a:ext cx="3240360" cy="20252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8596" y="116632"/>
            <a:ext cx="7315200" cy="1154097"/>
          </a:xfrm>
        </p:spPr>
        <p:txBody>
          <a:bodyPr/>
          <a:lstStyle/>
          <a:p>
            <a:r>
              <a:rPr lang="ru-RU" dirty="0" smtClean="0"/>
              <a:t>Рыбья Чешуя</a:t>
            </a:r>
            <a:endParaRPr lang="lv-LV" dirty="0"/>
          </a:p>
        </p:txBody>
      </p:sp>
      <p:pic>
        <p:nvPicPr>
          <p:cNvPr id="17410" name="Picture 2" descr="http://www.mag.kg/upload/offer/original/25586dba953a29d6a6d37d507177468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78176"/>
            <a:ext cx="2602724" cy="4176464"/>
          </a:xfrm>
          <a:prstGeom prst="rect">
            <a:avLst/>
          </a:prstGeom>
          <a:noFill/>
        </p:spPr>
      </p:pic>
      <p:pic>
        <p:nvPicPr>
          <p:cNvPr id="17412" name="Picture 4" descr="http://leonardo-de-vinci.ru/main/uploads/posts/2011-04/1301724052_1224424466twbhy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4797152"/>
            <a:ext cx="1950556" cy="156044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266114"/>
            <a:ext cx="3362325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35896" y="-12940"/>
            <a:ext cx="7315200" cy="1154097"/>
          </a:xfrm>
        </p:spPr>
        <p:txBody>
          <a:bodyPr/>
          <a:lstStyle/>
          <a:p>
            <a:r>
              <a:rPr lang="ru-RU" dirty="0" smtClean="0"/>
              <a:t>Лиса</a:t>
            </a:r>
            <a:endParaRPr lang="lv-LV" dirty="0"/>
          </a:p>
        </p:txBody>
      </p:sp>
      <p:pic>
        <p:nvPicPr>
          <p:cNvPr id="1026" name="Picture 2" descr="http://lumidor-shop.ru/d/180115/d/324974221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3564236" cy="5328592"/>
          </a:xfrm>
          <a:prstGeom prst="rect">
            <a:avLst/>
          </a:prstGeom>
          <a:noFill/>
        </p:spPr>
      </p:pic>
      <p:pic>
        <p:nvPicPr>
          <p:cNvPr id="1028" name="Picture 4" descr="http://biology-lessons.com/wp-content/uploads/2012/08/red_fo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75923" y="2780928"/>
            <a:ext cx="4800533" cy="360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1400"/>
            <a:ext cx="7315200" cy="1154097"/>
          </a:xfrm>
        </p:spPr>
        <p:txBody>
          <a:bodyPr>
            <a:normAutofit/>
          </a:bodyPr>
          <a:lstStyle/>
          <a:p>
            <a:r>
              <a:rPr lang="ru-RU" dirty="0" smtClean="0"/>
              <a:t>Белый Павлин</a:t>
            </a:r>
            <a:endParaRPr lang="lv-LV" dirty="0"/>
          </a:p>
        </p:txBody>
      </p:sp>
      <p:pic>
        <p:nvPicPr>
          <p:cNvPr id="20482" name="Picture 2" descr="http://img.alibaba.com/img/pb/219/185/275/275185219_0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958635" cy="4968552"/>
          </a:xfrm>
          <a:prstGeom prst="rect">
            <a:avLst/>
          </a:prstGeom>
          <a:noFill/>
        </p:spPr>
      </p:pic>
      <p:pic>
        <p:nvPicPr>
          <p:cNvPr id="20484" name="Picture 4" descr="http://wpapers.ru/wallpapers/animals/Birds/6425/PREV_%D0%91%D0%B5%D0%BB%D1%8B%D0%B9-%D0%BF%D0%B0%D0%B2%D0%BB%D0%B8%D0%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2204" y="1573796"/>
            <a:ext cx="3995936" cy="421446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99392"/>
            <a:ext cx="7315200" cy="1154097"/>
          </a:xfrm>
        </p:spPr>
        <p:txBody>
          <a:bodyPr>
            <a:normAutofit/>
          </a:bodyPr>
          <a:lstStyle/>
          <a:p>
            <a:r>
              <a:rPr lang="ru-RU" dirty="0" smtClean="0"/>
              <a:t>БАБОЧКА Шоколадница </a:t>
            </a:r>
            <a:endParaRPr lang="lv-LV" dirty="0"/>
          </a:p>
        </p:txBody>
      </p:sp>
      <p:pic>
        <p:nvPicPr>
          <p:cNvPr id="21506" name="Picture 2" descr="http://www.kulturologia.ru/files/enteria/luly-yang/luly-yan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3059832" cy="3960440"/>
          </a:xfrm>
          <a:prstGeom prst="rect">
            <a:avLst/>
          </a:prstGeom>
          <a:noFill/>
        </p:spPr>
      </p:pic>
      <p:pic>
        <p:nvPicPr>
          <p:cNvPr id="21508" name="Picture 4" descr="http://yes.com.ru/upload/blog/ac1/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4249794"/>
            <a:ext cx="2232248" cy="2608206"/>
          </a:xfrm>
          <a:prstGeom prst="rect">
            <a:avLst/>
          </a:prstGeom>
          <a:noFill/>
        </p:spPr>
      </p:pic>
      <p:pic>
        <p:nvPicPr>
          <p:cNvPr id="21512" name="Picture 8" descr="http://t2.gstatic.com/images?q=tbn:ANd9GcScTwtcdeXJANE0WCOU1f1kbN6_EnFv7qmeB76TxP1HEzOeMWz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5649" y="1268760"/>
            <a:ext cx="3985864" cy="27456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156</TotalTime>
  <Words>24</Words>
  <Application>Microsoft Office PowerPoint</Application>
  <PresentationFormat>Экран (4:3)</PresentationFormat>
  <Paragraphs>14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Перспектива</vt:lpstr>
      <vt:lpstr>Мода –Стиль Животных</vt:lpstr>
      <vt:lpstr>Стиль Леопард</vt:lpstr>
      <vt:lpstr>Велосипед –принт  леопарда </vt:lpstr>
      <vt:lpstr>Павлин</vt:lpstr>
      <vt:lpstr>Зебра</vt:lpstr>
      <vt:lpstr>Рыбья Чешуя</vt:lpstr>
      <vt:lpstr>Лиса</vt:lpstr>
      <vt:lpstr>Белый Павлин</vt:lpstr>
      <vt:lpstr>БАБОЧКА Шоколадница </vt:lpstr>
      <vt:lpstr>Жирафа </vt:lpstr>
      <vt:lpstr>Овечка</vt:lpstr>
      <vt:lpstr>Кролик</vt:lpstr>
      <vt:lpstr>Крокодил</vt:lpstr>
      <vt:lpstr>Норка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oleg</dc:creator>
  <cp:lastModifiedBy>Alina</cp:lastModifiedBy>
  <cp:revision>15</cp:revision>
  <dcterms:created xsi:type="dcterms:W3CDTF">2013-04-12T12:58:19Z</dcterms:created>
  <dcterms:modified xsi:type="dcterms:W3CDTF">2013-04-21T20:56:08Z</dcterms:modified>
</cp:coreProperties>
</file>