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3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6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47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1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2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3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8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5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4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5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3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1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5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DB4D-FA29-45D7-A4BE-B0E752E9D880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2C9FFE-24F7-442C-AC33-F69F434F9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55rQUs_6X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2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Hello! My name’s Eileen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Farry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20B0604020202020204" pitchFamily="34" charset="0"/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  <a:cs typeface="Aparajit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32571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000" dirty="0" smtClean="0">
                <a:solidFill>
                  <a:srgbClr val="A50021"/>
                </a:solidFill>
                <a:latin typeface="Berlin Sans FB Demi" panose="020E0802020502020306" pitchFamily="34" charset="0"/>
              </a:rPr>
              <a:t>Today I’m going to …</a:t>
            </a:r>
            <a:endParaRPr lang="tr-TR" sz="6000" dirty="0">
              <a:solidFill>
                <a:srgbClr val="A5002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600824" y="3284539"/>
            <a:ext cx="4284293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latin typeface="Berlin Sans FB Demi" panose="020E0802020502020306" pitchFamily="34" charset="0"/>
              </a:rPr>
              <a:t>go shopping</a:t>
            </a:r>
            <a:endParaRPr lang="tr-TR" sz="4400" dirty="0">
              <a:solidFill>
                <a:srgbClr val="FFFF9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527800" y="1557339"/>
            <a:ext cx="4357318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latin typeface="Berlin Sans FB Demi" panose="020E0802020502020306" pitchFamily="34" charset="0"/>
              </a:rPr>
              <a:t>go to New York</a:t>
            </a:r>
            <a:endParaRPr lang="tr-TR" sz="4400" dirty="0">
              <a:solidFill>
                <a:srgbClr val="FFFF9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6600825" y="5013326"/>
            <a:ext cx="4284292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dirty="0" smtClean="0">
                <a:solidFill>
                  <a:srgbClr val="FFFF99"/>
                </a:solidFill>
                <a:latin typeface="Berlin Sans FB Demi" panose="020E0802020502020306" pitchFamily="34" charset="0"/>
              </a:rPr>
              <a:t>go to a café</a:t>
            </a:r>
            <a:endParaRPr lang="tr-TR" sz="4400" dirty="0">
              <a:solidFill>
                <a:srgbClr val="FFFF99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082" y="2154478"/>
            <a:ext cx="5525718" cy="35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1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https://</a:t>
            </a:r>
            <a:r>
              <a:rPr lang="lv-LV" dirty="0" smtClean="0">
                <a:hlinkClick r:id="rId2"/>
              </a:rPr>
              <a:t>www.youtube.com/watch?v=u55rQUs_6XQ</a:t>
            </a:r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91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3003"/>
          </a:xfrm>
        </p:spPr>
        <p:txBody>
          <a:bodyPr/>
          <a:lstStyle/>
          <a:p>
            <a:r>
              <a:rPr lang="en-US" dirty="0" smtClean="0"/>
              <a:t>Now make your own dialogue.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1465544"/>
            <a:ext cx="4184035" cy="49978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Let’s go shopping!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Ok. What do we need?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We need 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…..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….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……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/>
              <a:t>…..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89970" y="1465545"/>
            <a:ext cx="4184034" cy="4997884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Vocabulary list: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/>
              <a:t>some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/>
              <a:t>a packet of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a</a:t>
            </a:r>
            <a:r>
              <a:rPr lang="en-US" sz="4400" dirty="0" smtClean="0"/>
              <a:t> bottle of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/>
              <a:t>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/>
              <a:t>a/an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more cheese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5745" y="1340285"/>
            <a:ext cx="4185623" cy="463463"/>
          </a:xfrm>
        </p:spPr>
        <p:txBody>
          <a:bodyPr/>
          <a:lstStyle/>
          <a:p>
            <a:r>
              <a:rPr lang="en-US" dirty="0" smtClean="0"/>
              <a:t>Colby-Jack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2041525"/>
            <a:ext cx="4597878" cy="399983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88383" y="1340285"/>
            <a:ext cx="4185618" cy="463463"/>
          </a:xfrm>
        </p:spPr>
        <p:txBody>
          <a:bodyPr/>
          <a:lstStyle/>
          <a:p>
            <a:r>
              <a:rPr lang="en-US" dirty="0" smtClean="0"/>
              <a:t>Provolone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05" y="2041525"/>
            <a:ext cx="4439183" cy="4000500"/>
          </a:xfrm>
        </p:spPr>
      </p:pic>
    </p:spTree>
    <p:extLst>
      <p:ext uri="{BB962C8B-B14F-4D97-AF65-F5344CB8AC3E}">
        <p14:creationId xmlns:p14="http://schemas.microsoft.com/office/powerpoint/2010/main" val="40600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04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5745" y="1340285"/>
            <a:ext cx="4185623" cy="463463"/>
          </a:xfrm>
        </p:spPr>
        <p:txBody>
          <a:bodyPr/>
          <a:lstStyle/>
          <a:p>
            <a:r>
              <a:rPr lang="en-US" dirty="0" smtClean="0"/>
              <a:t>Cheddar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041525"/>
            <a:ext cx="4000500" cy="400050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88383" y="1340285"/>
            <a:ext cx="4185618" cy="463463"/>
          </a:xfrm>
        </p:spPr>
        <p:txBody>
          <a:bodyPr/>
          <a:lstStyle/>
          <a:p>
            <a:r>
              <a:rPr lang="en-US" dirty="0" smtClean="0"/>
              <a:t>Mozzarella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041526"/>
            <a:ext cx="4186237" cy="4000500"/>
          </a:xfrm>
        </p:spPr>
      </p:pic>
    </p:spTree>
    <p:extLst>
      <p:ext uri="{BB962C8B-B14F-4D97-AF65-F5344CB8AC3E}">
        <p14:creationId xmlns:p14="http://schemas.microsoft.com/office/powerpoint/2010/main" val="22253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1205"/>
          </a:xfrm>
        </p:spPr>
        <p:txBody>
          <a:bodyPr/>
          <a:lstStyle/>
          <a:p>
            <a:r>
              <a:rPr lang="en-US" dirty="0" smtClean="0"/>
              <a:t>Some really great cheese!</a:t>
            </a:r>
            <a:endParaRPr lang="ru-RU" dirty="0"/>
          </a:p>
        </p:txBody>
      </p:sp>
      <p:pic>
        <p:nvPicPr>
          <p:cNvPr id="9" name="Nolan's Cheddar Seriously Str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3332" y="1590806"/>
            <a:ext cx="6551112" cy="4451220"/>
          </a:xfrm>
        </p:spPr>
      </p:pic>
    </p:spTree>
    <p:extLst>
      <p:ext uri="{BB962C8B-B14F-4D97-AF65-F5344CB8AC3E}">
        <p14:creationId xmlns:p14="http://schemas.microsoft.com/office/powerpoint/2010/main" val="36787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mouse</a:t>
            </a:r>
            <a:r>
              <a:rPr lang="lv-LV" dirty="0" smtClean="0"/>
              <a:t> </a:t>
            </a:r>
            <a:r>
              <a:rPr lang="lv-LV" dirty="0" err="1" smtClean="0"/>
              <a:t>is</a:t>
            </a:r>
            <a:r>
              <a:rPr lang="lv-LV" dirty="0" smtClean="0"/>
              <a:t> </a:t>
            </a:r>
            <a:r>
              <a:rPr lang="lv-LV" dirty="0" err="1" smtClean="0"/>
              <a:t>fine</a:t>
            </a:r>
            <a:r>
              <a:rPr lang="lv-LV" dirty="0" smtClean="0"/>
              <a:t>!</a:t>
            </a:r>
            <a:br>
              <a:rPr lang="lv-LV" dirty="0" smtClean="0"/>
            </a:br>
            <a:r>
              <a:rPr lang="lv-LV" dirty="0" err="1" smtClean="0"/>
              <a:t>Thank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lesson</a:t>
            </a:r>
            <a:r>
              <a:rPr lang="lv-LV" dirty="0" smtClean="0"/>
              <a:t>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36" y="1930401"/>
            <a:ext cx="3546087" cy="4715726"/>
          </a:xfrm>
        </p:spPr>
      </p:pic>
    </p:spTree>
    <p:extLst>
      <p:ext uri="{BB962C8B-B14F-4D97-AF65-F5344CB8AC3E}">
        <p14:creationId xmlns:p14="http://schemas.microsoft.com/office/powerpoint/2010/main" val="12873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78</Words>
  <Application>Microsoft Office PowerPoint</Application>
  <PresentationFormat>Widescreen</PresentationFormat>
  <Paragraphs>29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Aparajita</vt:lpstr>
      <vt:lpstr>Arial</vt:lpstr>
      <vt:lpstr>Berlin Sans FB Demi</vt:lpstr>
      <vt:lpstr>Courier New</vt:lpstr>
      <vt:lpstr>Trebuchet MS</vt:lpstr>
      <vt:lpstr>Wingdings</vt:lpstr>
      <vt:lpstr>Wingdings 3</vt:lpstr>
      <vt:lpstr>Грань</vt:lpstr>
      <vt:lpstr>Hello! My name’s Eileen Farry.</vt:lpstr>
      <vt:lpstr>Today I’m going to …</vt:lpstr>
      <vt:lpstr>PowerPoint Presentation</vt:lpstr>
      <vt:lpstr>Now make your own dialogue.</vt:lpstr>
      <vt:lpstr>Some more cheese</vt:lpstr>
      <vt:lpstr>PowerPoint Presentation</vt:lpstr>
      <vt:lpstr>Some really great cheese!</vt:lpstr>
      <vt:lpstr>The mouse is fine! Thank you for the lesson!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 My name’s Eileen Farry.</dc:title>
  <dc:creator>Andrej</dc:creator>
  <cp:lastModifiedBy>Irina Zaharova</cp:lastModifiedBy>
  <cp:revision>19</cp:revision>
  <dcterms:created xsi:type="dcterms:W3CDTF">2017-04-01T19:57:46Z</dcterms:created>
  <dcterms:modified xsi:type="dcterms:W3CDTF">2017-05-08T10:20:15Z</dcterms:modified>
</cp:coreProperties>
</file>