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8" r:id="rId4"/>
    <p:sldId id="279" r:id="rId5"/>
    <p:sldId id="280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  <a:srgbClr val="FCF3D4"/>
    <a:srgbClr val="9900CC"/>
    <a:srgbClr val="FF99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B81A1-CB8A-497C-BAAC-AEC8BB6BCC10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90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827D3-F564-437E-8607-261918BE9430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87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50AE2-0FCC-44E8-89A5-123105B6B6C3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89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88CD3-75AB-423C-AADD-182B7365B8A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55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4E2A7-8B8E-4516-B3BC-5CB33D03F7AC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28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D3100F-8E29-480D-BA98-9A7AABCE26C6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68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F0DB0-63CC-4141-8CAF-50D4C4B9B144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60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1EF0-238D-457E-9604-EF5CA21B41EF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57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B83E9-9DF9-4398-94CD-7DB410A3C6A9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1BD2E-A6FB-426E-BDD9-577BE431C0C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57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E4AA6-DE0E-4ECA-A598-821DA8FFCBD7}" type="slidenum">
              <a:rPr lang="es-ES" altLang="ru-RU">
                <a:solidFill>
                  <a:srgbClr val="000000"/>
                </a:solidFill>
              </a:rPr>
              <a:pPr/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0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3B55D1-EE3A-462F-96F3-514034E14A9A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s-ES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50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29.wav"/><Relationship Id="rId7" Type="http://schemas.openxmlformats.org/officeDocument/2006/relationships/image" Target="../media/image39.png"/><Relationship Id="rId12" Type="http://schemas.openxmlformats.org/officeDocument/2006/relationships/image" Target="../media/image46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45.gif"/><Relationship Id="rId5" Type="http://schemas.openxmlformats.org/officeDocument/2006/relationships/image" Target="../media/image34.png"/><Relationship Id="rId10" Type="http://schemas.microsoft.com/office/2007/relationships/hdphoto" Target="../media/hdphoto15.wdp"/><Relationship Id="rId4" Type="http://schemas.openxmlformats.org/officeDocument/2006/relationships/audio" Target="../media/audio34.wav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2.wdp"/><Relationship Id="rId3" Type="http://schemas.openxmlformats.org/officeDocument/2006/relationships/audio" Target="../media/audio35.wav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microsoft.com/office/2007/relationships/hdphoto" Target="../media/hdphoto15.wdp"/><Relationship Id="rId4" Type="http://schemas.openxmlformats.org/officeDocument/2006/relationships/audio" Target="../media/audio28.wav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22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4.png"/><Relationship Id="rId12" Type="http://schemas.openxmlformats.org/officeDocument/2006/relationships/image" Target="../media/image4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audio" Target="../media/audio29.wav"/><Relationship Id="rId15" Type="http://schemas.microsoft.com/office/2007/relationships/hdphoto" Target="../media/hdphoto20.wdp"/><Relationship Id="rId10" Type="http://schemas.microsoft.com/office/2007/relationships/hdphoto" Target="../media/hdphoto15.wdp"/><Relationship Id="rId4" Type="http://schemas.openxmlformats.org/officeDocument/2006/relationships/audio" Target="../media/audio28.wav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23.wdp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openxmlformats.org/officeDocument/2006/relationships/image" Target="../media/image48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microsoft.com/office/2007/relationships/hdphoto" Target="../media/hdphoto20.wdp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audio" Target="../media/audio36.wav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openxmlformats.org/officeDocument/2006/relationships/image" Target="../media/image49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microsoft.com/office/2007/relationships/hdphoto" Target="../media/hdphoto23.wdp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audio" Target="../media/audio37.wav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24.wdp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microsoft.com/office/2007/relationships/hdphoto" Target="../media/hdphoto23.wdp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audio" Target="../media/audio38.wav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25.wdp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openxmlformats.org/officeDocument/2006/relationships/image" Target="../media/image52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microsoft.com/office/2007/relationships/hdphoto" Target="../media/hdphoto24.wdp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audio" Target="../media/audio39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56.png"/><Relationship Id="rId3" Type="http://schemas.openxmlformats.org/officeDocument/2006/relationships/audio" Target="../media/audio29.wav"/><Relationship Id="rId7" Type="http://schemas.openxmlformats.org/officeDocument/2006/relationships/image" Target="../media/image53.png"/><Relationship Id="rId12" Type="http://schemas.microsoft.com/office/2007/relationships/hdphoto" Target="../media/hdphoto28.wdp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55.png"/><Relationship Id="rId5" Type="http://schemas.openxmlformats.org/officeDocument/2006/relationships/image" Target="../media/image34.png"/><Relationship Id="rId10" Type="http://schemas.microsoft.com/office/2007/relationships/hdphoto" Target="../media/hdphoto27.wdp"/><Relationship Id="rId4" Type="http://schemas.openxmlformats.org/officeDocument/2006/relationships/audio" Target="../media/audio40.wav"/><Relationship Id="rId9" Type="http://schemas.openxmlformats.org/officeDocument/2006/relationships/image" Target="../media/image54.png"/><Relationship Id="rId14" Type="http://schemas.microsoft.com/office/2007/relationships/hdphoto" Target="../media/hdphoto29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59.png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microsoft.com/office/2007/relationships/hdphoto" Target="../media/hdphoto30.wdp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58.png"/><Relationship Id="rId5" Type="http://schemas.openxmlformats.org/officeDocument/2006/relationships/image" Target="../media/image34.png"/><Relationship Id="rId10" Type="http://schemas.microsoft.com/office/2007/relationships/hdphoto" Target="../media/hdphoto27.wdp"/><Relationship Id="rId4" Type="http://schemas.openxmlformats.org/officeDocument/2006/relationships/audio" Target="../media/audio41.wav"/><Relationship Id="rId9" Type="http://schemas.openxmlformats.org/officeDocument/2006/relationships/image" Target="../media/image57.png"/><Relationship Id="rId14" Type="http://schemas.microsoft.com/office/2007/relationships/hdphoto" Target="../media/hdphoto3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0.png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microsoft.com/office/2007/relationships/hdphoto" Target="../media/hdphoto31.wdp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59.png"/><Relationship Id="rId5" Type="http://schemas.openxmlformats.org/officeDocument/2006/relationships/image" Target="../media/image34.png"/><Relationship Id="rId10" Type="http://schemas.microsoft.com/office/2007/relationships/hdphoto" Target="../media/hdphoto30.wdp"/><Relationship Id="rId4" Type="http://schemas.openxmlformats.org/officeDocument/2006/relationships/audio" Target="../media/audio42.wav"/><Relationship Id="rId9" Type="http://schemas.openxmlformats.org/officeDocument/2006/relationships/image" Target="../media/image58.png"/><Relationship Id="rId14" Type="http://schemas.microsoft.com/office/2007/relationships/hdphoto" Target="../media/hdphoto3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audio" Target="../media/audio2.wav"/><Relationship Id="rId21" Type="http://schemas.openxmlformats.org/officeDocument/2006/relationships/image" Target="../media/image9.png"/><Relationship Id="rId7" Type="http://schemas.openxmlformats.org/officeDocument/2006/relationships/audio" Target="../media/audio6.wav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audio1.wav"/><Relationship Id="rId16" Type="http://schemas.openxmlformats.org/officeDocument/2006/relationships/image" Target="../media/image6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24" Type="http://schemas.openxmlformats.org/officeDocument/2006/relationships/image" Target="../media/image2.png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23" Type="http://schemas.openxmlformats.org/officeDocument/2006/relationships/image" Target="../media/image11.png"/><Relationship Id="rId10" Type="http://schemas.openxmlformats.org/officeDocument/2006/relationships/audio" Target="../media/audio9.wav"/><Relationship Id="rId19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5.png"/><Relationship Id="rId2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2.png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microsoft.com/office/2007/relationships/hdphoto" Target="../media/hdphoto33.wdp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61.png"/><Relationship Id="rId5" Type="http://schemas.openxmlformats.org/officeDocument/2006/relationships/image" Target="../media/image34.png"/><Relationship Id="rId10" Type="http://schemas.microsoft.com/office/2007/relationships/hdphoto" Target="../media/hdphoto30.wdp"/><Relationship Id="rId4" Type="http://schemas.openxmlformats.org/officeDocument/2006/relationships/audio" Target="../media/audio43.wav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44.wav"/><Relationship Id="rId7" Type="http://schemas.openxmlformats.org/officeDocument/2006/relationships/image" Target="../media/image33.png"/><Relationship Id="rId12" Type="http://schemas.openxmlformats.org/officeDocument/2006/relationships/image" Target="../media/image63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62.png"/><Relationship Id="rId5" Type="http://schemas.openxmlformats.org/officeDocument/2006/relationships/image" Target="../media/image34.png"/><Relationship Id="rId10" Type="http://schemas.microsoft.com/office/2007/relationships/hdphoto" Target="../media/hdphoto30.wdp"/><Relationship Id="rId4" Type="http://schemas.openxmlformats.org/officeDocument/2006/relationships/audio" Target="../media/audio28.wav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audio" Target="../media/audio45.wav"/><Relationship Id="rId7" Type="http://schemas.openxmlformats.org/officeDocument/2006/relationships/image" Target="../media/image58.png"/><Relationship Id="rId12" Type="http://schemas.microsoft.com/office/2007/relationships/hdphoto" Target="../media/hdphoto34.wdp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64.png"/><Relationship Id="rId5" Type="http://schemas.openxmlformats.org/officeDocument/2006/relationships/image" Target="../media/image34.png"/><Relationship Id="rId10" Type="http://schemas.openxmlformats.org/officeDocument/2006/relationships/image" Target="../media/image63.png"/><Relationship Id="rId4" Type="http://schemas.openxmlformats.org/officeDocument/2006/relationships/audio" Target="../media/audio28.wav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audio" Target="../media/audio46.wav"/><Relationship Id="rId7" Type="http://schemas.openxmlformats.org/officeDocument/2006/relationships/image" Target="../media/image65.png"/><Relationship Id="rId12" Type="http://schemas.microsoft.com/office/2007/relationships/hdphoto" Target="../media/hdphoto16.wdp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3.png"/><Relationship Id="rId11" Type="http://schemas.openxmlformats.org/officeDocument/2006/relationships/image" Target="../media/image34.png"/><Relationship Id="rId5" Type="http://schemas.openxmlformats.org/officeDocument/2006/relationships/image" Target="../media/image62.png"/><Relationship Id="rId10" Type="http://schemas.microsoft.com/office/2007/relationships/hdphoto" Target="../media/hdphoto14.wdp"/><Relationship Id="rId4" Type="http://schemas.openxmlformats.org/officeDocument/2006/relationships/audio" Target="../media/audio28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3.wdp"/><Relationship Id="rId3" Type="http://schemas.openxmlformats.org/officeDocument/2006/relationships/audio" Target="../media/audio29.wav"/><Relationship Id="rId7" Type="http://schemas.microsoft.com/office/2007/relationships/hdphoto" Target="../media/hdphoto35.wdp"/><Relationship Id="rId12" Type="http://schemas.openxmlformats.org/officeDocument/2006/relationships/image" Target="../media/image31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microsoft.com/office/2007/relationships/hdphoto" Target="../media/hdphoto16.wdp"/><Relationship Id="rId5" Type="http://schemas.openxmlformats.org/officeDocument/2006/relationships/image" Target="../media/image63.png"/><Relationship Id="rId10" Type="http://schemas.openxmlformats.org/officeDocument/2006/relationships/image" Target="../media/image34.png"/><Relationship Id="rId4" Type="http://schemas.openxmlformats.org/officeDocument/2006/relationships/audio" Target="../media/audio47.wav"/><Relationship Id="rId9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3.wdp"/><Relationship Id="rId3" Type="http://schemas.openxmlformats.org/officeDocument/2006/relationships/audio" Target="../media/audio48.wav"/><Relationship Id="rId7" Type="http://schemas.microsoft.com/office/2007/relationships/hdphoto" Target="../media/hdphoto35.wdp"/><Relationship Id="rId12" Type="http://schemas.openxmlformats.org/officeDocument/2006/relationships/image" Target="../media/image31.pn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microsoft.com/office/2007/relationships/hdphoto" Target="../media/hdphoto16.wdp"/><Relationship Id="rId5" Type="http://schemas.openxmlformats.org/officeDocument/2006/relationships/image" Target="../media/image63.png"/><Relationship Id="rId10" Type="http://schemas.openxmlformats.org/officeDocument/2006/relationships/image" Target="../media/image34.png"/><Relationship Id="rId4" Type="http://schemas.openxmlformats.org/officeDocument/2006/relationships/audio" Target="../media/audio28.wav"/><Relationship Id="rId9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1.wav"/><Relationship Id="rId21" Type="http://schemas.openxmlformats.org/officeDocument/2006/relationships/image" Target="../media/image20.png"/><Relationship Id="rId7" Type="http://schemas.openxmlformats.org/officeDocument/2006/relationships/audio" Target="../media/audio15.wav"/><Relationship Id="rId12" Type="http://schemas.microsoft.com/office/2007/relationships/hdphoto" Target="../media/hdphoto5.wdp"/><Relationship Id="rId17" Type="http://schemas.openxmlformats.org/officeDocument/2006/relationships/image" Target="../media/image17.png"/><Relationship Id="rId2" Type="http://schemas.openxmlformats.org/officeDocument/2006/relationships/audio" Target="../media/audio10.wav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4.wav"/><Relationship Id="rId11" Type="http://schemas.openxmlformats.org/officeDocument/2006/relationships/image" Target="../media/image12.png"/><Relationship Id="rId5" Type="http://schemas.openxmlformats.org/officeDocument/2006/relationships/audio" Target="../media/audio13.wav"/><Relationship Id="rId15" Type="http://schemas.openxmlformats.org/officeDocument/2006/relationships/image" Target="../media/image15.png"/><Relationship Id="rId10" Type="http://schemas.openxmlformats.org/officeDocument/2006/relationships/audio" Target="../media/audio18.wav"/><Relationship Id="rId19" Type="http://schemas.microsoft.com/office/2007/relationships/hdphoto" Target="../media/hdphoto6.wdp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14.png"/><Relationship Id="rId2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audio" Target="../media/audio20.wav"/><Relationship Id="rId21" Type="http://schemas.openxmlformats.org/officeDocument/2006/relationships/image" Target="../media/image28.png"/><Relationship Id="rId7" Type="http://schemas.openxmlformats.org/officeDocument/2006/relationships/audio" Target="../media/audio24.wav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5" Type="http://schemas.openxmlformats.org/officeDocument/2006/relationships/image" Target="../media/image2.png"/><Relationship Id="rId2" Type="http://schemas.openxmlformats.org/officeDocument/2006/relationships/audio" Target="../media/audio19.wav"/><Relationship Id="rId16" Type="http://schemas.openxmlformats.org/officeDocument/2006/relationships/image" Target="../media/image25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3.wav"/><Relationship Id="rId11" Type="http://schemas.openxmlformats.org/officeDocument/2006/relationships/image" Target="../media/image21.png"/><Relationship Id="rId24" Type="http://schemas.microsoft.com/office/2007/relationships/hdphoto" Target="../media/hdphoto11.wdp"/><Relationship Id="rId5" Type="http://schemas.openxmlformats.org/officeDocument/2006/relationships/audio" Target="../media/audio22.wav"/><Relationship Id="rId15" Type="http://schemas.microsoft.com/office/2007/relationships/hdphoto" Target="../media/hdphoto7.wdp"/><Relationship Id="rId23" Type="http://schemas.openxmlformats.org/officeDocument/2006/relationships/image" Target="../media/image29.png"/><Relationship Id="rId10" Type="http://schemas.openxmlformats.org/officeDocument/2006/relationships/audio" Target="../media/audio27.wav"/><Relationship Id="rId19" Type="http://schemas.openxmlformats.org/officeDocument/2006/relationships/image" Target="../media/image27.pn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24.png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4.png"/><Relationship Id="rId3" Type="http://schemas.openxmlformats.org/officeDocument/2006/relationships/audio" Target="../media/audio29.wav"/><Relationship Id="rId7" Type="http://schemas.openxmlformats.org/officeDocument/2006/relationships/image" Target="../media/image31.png"/><Relationship Id="rId12" Type="http://schemas.microsoft.com/office/2007/relationships/hdphoto" Target="../media/hdphoto15.wdp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14.wdp"/><Relationship Id="rId4" Type="http://schemas.openxmlformats.org/officeDocument/2006/relationships/audio" Target="../media/audio30.wav"/><Relationship Id="rId9" Type="http://schemas.openxmlformats.org/officeDocument/2006/relationships/image" Target="../media/image32.png"/><Relationship Id="rId1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37.png"/><Relationship Id="rId3" Type="http://schemas.openxmlformats.org/officeDocument/2006/relationships/audio" Target="../media/audio29.wav"/><Relationship Id="rId7" Type="http://schemas.openxmlformats.org/officeDocument/2006/relationships/image" Target="../media/image34.png"/><Relationship Id="rId12" Type="http://schemas.microsoft.com/office/2007/relationships/hdphoto" Target="../media/hdphoto18.wdp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4.wdp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microsoft.com/office/2007/relationships/hdphoto" Target="../media/hdphoto17.wdp"/><Relationship Id="rId4" Type="http://schemas.openxmlformats.org/officeDocument/2006/relationships/audio" Target="../media/audio31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0.png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microsoft.com/office/2007/relationships/hdphoto" Target="../media/hdphoto17.wdp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9.wdp"/><Relationship Id="rId4" Type="http://schemas.openxmlformats.org/officeDocument/2006/relationships/audio" Target="../media/audio32.wav"/><Relationship Id="rId9" Type="http://schemas.openxmlformats.org/officeDocument/2006/relationships/image" Target="../media/image38.png"/><Relationship Id="rId14" Type="http://schemas.microsoft.com/office/2007/relationships/hdphoto" Target="../media/hdphoto2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audio" Target="../media/audio29.wav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16.wdp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0" Type="http://schemas.microsoft.com/office/2007/relationships/hdphoto" Target="../media/hdphoto20.wdp"/><Relationship Id="rId4" Type="http://schemas.openxmlformats.org/officeDocument/2006/relationships/audio" Target="../media/audio33.wav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2.png"/><Relationship Id="rId5" Type="http://schemas.openxmlformats.org/officeDocument/2006/relationships/audio" Target="../media/audio29.wav"/><Relationship Id="rId15" Type="http://schemas.microsoft.com/office/2007/relationships/hdphoto" Target="../media/hdphoto21.wdp"/><Relationship Id="rId10" Type="http://schemas.microsoft.com/office/2007/relationships/hdphoto" Target="../media/hdphoto20.wdp"/><Relationship Id="rId4" Type="http://schemas.openxmlformats.org/officeDocument/2006/relationships/audio" Target="../media/audio28.wav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r="23299"/>
          <a:stretch/>
        </p:blipFill>
        <p:spPr>
          <a:xfrm>
            <a:off x="1937857" y="2924944"/>
            <a:ext cx="1216404" cy="216024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b="1" dirty="0" smtClean="0">
                <a:ln w="38100">
                  <a:solidFill>
                    <a:schemeClr val="bg1"/>
                  </a:solidFill>
                </a:ln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My feelings</a:t>
            </a:r>
            <a:endParaRPr lang="ru-RU" sz="8000" b="1" dirty="0">
              <a:ln w="38100">
                <a:solidFill>
                  <a:schemeClr val="bg1"/>
                </a:solidFill>
              </a:ln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64088" y="4653136"/>
            <a:ext cx="3782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Ravie" panose="04040805050809020602" pitchFamily="82" charset="0"/>
              </a:rPr>
              <a:t>Including </a:t>
            </a:r>
          </a:p>
          <a:p>
            <a:pPr algn="ctr"/>
            <a:r>
              <a:rPr lang="fr-FR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Ravie" panose="04040805050809020602" pitchFamily="82" charset="0"/>
              </a:rPr>
              <a:t>audio vocabulary</a:t>
            </a:r>
            <a:r>
              <a:rPr lang="fr-FR" sz="32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 don’t understand something?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971600" y="1988840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puzzled.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0" b="71377" l="22213" r="8018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6602" r="19970" b="28802"/>
          <a:stretch/>
        </p:blipFill>
        <p:spPr>
          <a:xfrm>
            <a:off x="7727029" y="4331302"/>
            <a:ext cx="1433535" cy="18522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796462" y="4336997"/>
            <a:ext cx="1343486" cy="18409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02" y="4002847"/>
            <a:ext cx="1584176" cy="2222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85" y="3883808"/>
            <a:ext cx="1368152" cy="246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1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zz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 fight with your best friend?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895528" y="2115029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sad.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0" b="71377" l="22213" r="8018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6602" r="19970" b="28802"/>
          <a:stretch/>
        </p:blipFill>
        <p:spPr>
          <a:xfrm>
            <a:off x="7727029" y="4331302"/>
            <a:ext cx="1433535" cy="18522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796462" y="4336997"/>
            <a:ext cx="1343486" cy="184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85" y="3883808"/>
            <a:ext cx="1368152" cy="2460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734" b="74773" l="0" r="100000">
                        <a14:foregroundMark x1="36106" y1="67192" x2="56261" y2="50455"/>
                        <a14:foregroundMark x1="44683" y1="51243" x2="48027" y2="55670"/>
                        <a14:foregroundMark x1="44168" y1="49727" x2="40823" y2="55246"/>
                        <a14:foregroundMark x1="56261" y1="50212" x2="63379" y2="53305"/>
                        <a14:foregroundMark x1="59177" y1="50212" x2="63036" y2="52456"/>
                        <a14:foregroundMark x1="54202" y1="55003" x2="51458" y2="60946"/>
                        <a14:foregroundMark x1="61321" y1="60340" x2="61578" y2="67859"/>
                        <a14:foregroundMark x1="42882" y1="64221" x2="67753" y2="635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0" t="9449" r="6420" b="31004"/>
          <a:stretch/>
        </p:blipFill>
        <p:spPr>
          <a:xfrm>
            <a:off x="4139948" y="4370548"/>
            <a:ext cx="1621776" cy="18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.9923" end="808.460799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8024" y="5733256"/>
            <a:ext cx="472491" cy="474958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you’ve done well in your exam?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531009" y="2144660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happy.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651451" y="4380940"/>
            <a:ext cx="1343486" cy="184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85" y="3883808"/>
            <a:ext cx="1368152" cy="2460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734" b="74773" l="0" r="100000">
                        <a14:foregroundMark x1="36106" y1="67192" x2="56261" y2="50455"/>
                        <a14:foregroundMark x1="44683" y1="51243" x2="48027" y2="55670"/>
                        <a14:foregroundMark x1="44168" y1="49727" x2="40823" y2="55246"/>
                        <a14:foregroundMark x1="56261" y1="50212" x2="63379" y2="53305"/>
                        <a14:foregroundMark x1="59177" y1="50212" x2="63036" y2="52456"/>
                        <a14:foregroundMark x1="54202" y1="55003" x2="51458" y2="60946"/>
                        <a14:foregroundMark x1="61321" y1="60340" x2="61578" y2="67859"/>
                        <a14:foregroundMark x1="42882" y1="64221" x2="67753" y2="635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0" t="9449" r="6420" b="31004"/>
          <a:stretch/>
        </p:blipFill>
        <p:spPr>
          <a:xfrm>
            <a:off x="4139948" y="4370548"/>
            <a:ext cx="1621776" cy="1844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38" b="71013" l="22985" r="7976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8211" r="22289" b="29168"/>
          <a:stretch/>
        </p:blipFill>
        <p:spPr>
          <a:xfrm>
            <a:off x="7624356" y="4331294"/>
            <a:ext cx="1246820" cy="18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everyone you ask about it tells you something different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?</a:t>
            </a:r>
            <a:endParaRPr lang="ru-RU" sz="36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823538" y="2188603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confused.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651451" y="4380940"/>
            <a:ext cx="1343486" cy="184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85" y="3883808"/>
            <a:ext cx="1368152" cy="24601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38" b="71013" l="22985" r="7976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8211" r="22289" b="29168"/>
          <a:stretch/>
        </p:blipFill>
        <p:spPr>
          <a:xfrm>
            <a:off x="7624356" y="4331294"/>
            <a:ext cx="1246820" cy="187692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638" l="10000" r="90000">
                        <a14:foregroundMark x1="47862" y1="56631" x2="54276" y2="56057"/>
                        <a14:foregroundMark x1="46414" y1="65233" x2="53655" y2="65018"/>
                        <a14:foregroundMark x1="39448" y1="38495" x2="41793" y2="46022"/>
                        <a14:foregroundMark x1="34966" y1="39713" x2="35172" y2="46022"/>
                        <a14:foregroundMark x1="55862" y1="40143" x2="59724" y2="46667"/>
                        <a14:foregroundMark x1="60897" y1="38065" x2="65517" y2="43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14084"/>
          <a:stretch/>
        </p:blipFill>
        <p:spPr bwMode="auto">
          <a:xfrm>
            <a:off x="4029404" y="4347314"/>
            <a:ext cx="1605998" cy="189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25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fu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you have to talk in front of 100 people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?</a:t>
            </a:r>
            <a:endParaRPr lang="ru-RU" sz="36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683568" y="2014819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nervous.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651451" y="4380940"/>
            <a:ext cx="1343486" cy="184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40" y="3789995"/>
            <a:ext cx="1368152" cy="246015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8" l="10000" r="90000">
                        <a14:foregroundMark x1="47862" y1="56631" x2="54276" y2="56057"/>
                        <a14:foregroundMark x1="46414" y1="65233" x2="53655" y2="65018"/>
                        <a14:foregroundMark x1="39448" y1="38495" x2="41793" y2="46022"/>
                        <a14:foregroundMark x1="34966" y1="39713" x2="35172" y2="46022"/>
                        <a14:foregroundMark x1="55862" y1="40143" x2="59724" y2="46667"/>
                        <a14:foregroundMark x1="60897" y1="38065" x2="65517" y2="43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14084"/>
          <a:stretch/>
        </p:blipFill>
        <p:spPr bwMode="auto">
          <a:xfrm>
            <a:off x="5661050" y="4326419"/>
            <a:ext cx="1605998" cy="189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968" y="3095395"/>
            <a:ext cx="1583176" cy="315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rv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a friend of your family has been arrested for murder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?</a:t>
            </a:r>
            <a:endParaRPr lang="ru-RU" sz="36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3203848" y="2194769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shocked.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651451" y="4380940"/>
            <a:ext cx="1343486" cy="184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40" y="3789995"/>
            <a:ext cx="1368152" cy="246015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8" l="10000" r="90000">
                        <a14:foregroundMark x1="47862" y1="56631" x2="54276" y2="56057"/>
                        <a14:foregroundMark x1="46414" y1="65233" x2="53655" y2="65018"/>
                        <a14:foregroundMark x1="39448" y1="38495" x2="41793" y2="46022"/>
                        <a14:foregroundMark x1="34966" y1="39713" x2="35172" y2="46022"/>
                        <a14:foregroundMark x1="55862" y1="40143" x2="59724" y2="46667"/>
                        <a14:foregroundMark x1="60897" y1="38065" x2="65517" y2="43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14084"/>
          <a:stretch/>
        </p:blipFill>
        <p:spPr bwMode="auto">
          <a:xfrm>
            <a:off x="5661050" y="4326419"/>
            <a:ext cx="1605998" cy="189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464" r="901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2" r="10264"/>
          <a:stretch/>
        </p:blipFill>
        <p:spPr bwMode="auto">
          <a:xfrm>
            <a:off x="3906707" y="4167360"/>
            <a:ext cx="1781965" cy="208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12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c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your dog did the mess on the carpet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?</a:t>
            </a:r>
            <a:endParaRPr lang="ru-RU" sz="36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211960" y="1917482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angry.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651451" y="4380940"/>
            <a:ext cx="1343486" cy="184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240" y="3789995"/>
            <a:ext cx="1368152" cy="2460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6084" r="93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2" r="10264"/>
          <a:stretch/>
        </p:blipFill>
        <p:spPr bwMode="auto">
          <a:xfrm>
            <a:off x="3906707" y="4167360"/>
            <a:ext cx="1781965" cy="208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5858" y1="76723" x2="21101" y2="80573"/>
                        <a14:foregroundMark x1="40236" y1="89078" x2="46527" y2="89884"/>
                        <a14:foregroundMark x1="48100" y1="14861" x2="48624" y2="19875"/>
                        <a14:foregroundMark x1="41547" y1="19875" x2="39843" y2="21397"/>
                        <a14:foregroundMark x1="37615" y1="24082" x2="36828" y2="25604"/>
                        <a14:foregroundMark x1="40760" y1="20233" x2="38532" y2="24888"/>
                        <a14:foregroundMark x1="49017" y1="19517" x2="52556" y2="20680"/>
                        <a14:foregroundMark x1="51638" y1="14861" x2="55570" y2="10654"/>
                        <a14:foregroundMark x1="49017" y1="15309" x2="53342" y2="11459"/>
                        <a14:backgroundMark x1="45347" y1="37959" x2="45347" y2="3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21" y="4048708"/>
            <a:ext cx="2029836" cy="23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8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32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32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32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2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2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2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are very busy at work and you don’t have any time to relax </a:t>
            </a:r>
            <a:r>
              <a:rPr lang="fr-FR" sz="32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?</a:t>
            </a:r>
            <a:endParaRPr lang="ru-RU" sz="32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517740" y="2257687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stressed.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5249003" y="4553173"/>
            <a:ext cx="1183780" cy="1645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11" l="3212" r="882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2" r="10264"/>
          <a:stretch/>
        </p:blipFill>
        <p:spPr bwMode="auto">
          <a:xfrm>
            <a:off x="2411760" y="4327966"/>
            <a:ext cx="1584176" cy="195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858" y1="76723" x2="21101" y2="80573"/>
                        <a14:foregroundMark x1="40236" y1="89078" x2="46527" y2="89884"/>
                        <a14:foregroundMark x1="48100" y1="14861" x2="48624" y2="19875"/>
                        <a14:foregroundMark x1="41547" y1="19875" x2="39843" y2="21397"/>
                        <a14:foregroundMark x1="37615" y1="24082" x2="36828" y2="25604"/>
                        <a14:foregroundMark x1="40760" y1="20233" x2="38532" y2="24888"/>
                        <a14:foregroundMark x1="49017" y1="19517" x2="52556" y2="20680"/>
                        <a14:foregroundMark x1="51638" y1="14861" x2="55570" y2="10654"/>
                        <a14:foregroundMark x1="49017" y1="15309" x2="53342" y2="11459"/>
                        <a14:backgroundMark x1="45347" y1="37959" x2="45347" y2="3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5694" y="4109819"/>
            <a:ext cx="1813508" cy="23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499" l="1068" r="98780">
                        <a14:foregroundMark x1="25324" y1="37955" x2="27079" y2="71989"/>
                        <a14:foregroundMark x1="8391" y1="33894" x2="23951" y2="33894"/>
                        <a14:foregroundMark x1="48589" y1="9384" x2="44775" y2="18908"/>
                        <a14:foregroundMark x1="45080" y1="18908" x2="45461" y2="31373"/>
                        <a14:foregroundMark x1="57590" y1="5322" x2="65904" y2="3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12438"/>
            <a:ext cx="2915816" cy="205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0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res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your friends don’t want to play with you?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-31554" y="2129275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offended.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5830112" y="4495564"/>
            <a:ext cx="1422952" cy="1717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10" r="92077">
                        <a14:foregroundMark x1="17345" y1="85532" x2="22698" y2="85532"/>
                        <a14:foregroundMark x1="21413" y1="91915" x2="25482" y2="9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2" r="10264"/>
          <a:stretch/>
        </p:blipFill>
        <p:spPr bwMode="auto">
          <a:xfrm>
            <a:off x="2627784" y="4309479"/>
            <a:ext cx="1584176" cy="195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858" y1="76723" x2="21101" y2="80573"/>
                        <a14:foregroundMark x1="40236" y1="89078" x2="46527" y2="89884"/>
                        <a14:foregroundMark x1="48100" y1="14861" x2="48624" y2="19875"/>
                        <a14:foregroundMark x1="41547" y1="19875" x2="39843" y2="21397"/>
                        <a14:foregroundMark x1="37615" y1="24082" x2="36828" y2="25604"/>
                        <a14:foregroundMark x1="40760" y1="20233" x2="38532" y2="24888"/>
                        <a14:foregroundMark x1="49017" y1="19517" x2="52556" y2="20680"/>
                        <a14:foregroundMark x1="51638" y1="14861" x2="55570" y2="10654"/>
                        <a14:foregroundMark x1="49017" y1="15309" x2="53342" y2="11459"/>
                        <a14:backgroundMark x1="45347" y1="37959" x2="45347" y2="3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1136" y="4064502"/>
            <a:ext cx="1944216" cy="23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80" b="69012" l="1286" r="95455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4757" r="4406" b="30226"/>
          <a:stretch/>
        </p:blipFill>
        <p:spPr>
          <a:xfrm>
            <a:off x="7199783" y="4567828"/>
            <a:ext cx="1944217" cy="16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ffen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spilled water on your jeans?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4486167" y="2375491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380431" y="1972583"/>
              <a:ext cx="3509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embarrassed.</a:t>
              </a:r>
              <a:r>
                <a:rPr lang="fr-FR" sz="2800" dirty="0" smtClean="0"/>
                <a:t> </a:t>
              </a:r>
              <a:endParaRPr lang="ru-RU" sz="2800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5830112" y="4495564"/>
            <a:ext cx="1422952" cy="17176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5858" y1="76723" x2="21101" y2="80573"/>
                        <a14:foregroundMark x1="40236" y1="89078" x2="46527" y2="89884"/>
                        <a14:foregroundMark x1="48100" y1="14861" x2="48624" y2="19875"/>
                        <a14:foregroundMark x1="41547" y1="19875" x2="39843" y2="21397"/>
                        <a14:foregroundMark x1="37615" y1="24082" x2="36828" y2="25604"/>
                        <a14:foregroundMark x1="40760" y1="20233" x2="38532" y2="24888"/>
                        <a14:foregroundMark x1="49017" y1="19517" x2="52556" y2="20680"/>
                        <a14:foregroundMark x1="51638" y1="14861" x2="55570" y2="10654"/>
                        <a14:foregroundMark x1="49017" y1="15309" x2="53342" y2="11459"/>
                        <a14:backgroundMark x1="45347" y1="37959" x2="45347" y2="3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1136" y="4064502"/>
            <a:ext cx="1944216" cy="23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80" b="69012" l="1286" r="95455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" t="14757" r="4406" b="30226"/>
          <a:stretch/>
        </p:blipFill>
        <p:spPr>
          <a:xfrm>
            <a:off x="7199783" y="4567828"/>
            <a:ext cx="1944217" cy="168410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96" b="94787" l="8041" r="72577">
                        <a14:backgroundMark x1="25361" y1="79670" x2="28351" y2="86968"/>
                        <a14:backgroundMark x1="55258" y1="82103" x2="60000" y2="86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255" b="6904"/>
          <a:stretch/>
        </p:blipFill>
        <p:spPr bwMode="auto">
          <a:xfrm>
            <a:off x="2703565" y="4721766"/>
            <a:ext cx="1462320" cy="14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00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2699792" y="57420"/>
            <a:ext cx="6343640" cy="6035875"/>
            <a:chOff x="1715349" y="57421"/>
            <a:chExt cx="7328084" cy="5921450"/>
          </a:xfrm>
          <a:solidFill>
            <a:srgbClr val="7030A0"/>
          </a:solidFill>
        </p:grpSpPr>
        <p:sp>
          <p:nvSpPr>
            <p:cNvPr id="18" name="Прямоугольник 17"/>
            <p:cNvSpPr/>
            <p:nvPr/>
          </p:nvSpPr>
          <p:spPr>
            <a:xfrm>
              <a:off x="1715349" y="57421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211960" y="57421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663199" y="66059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715349" y="2060848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218869" y="205024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676034" y="2047529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715349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218869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707611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2814617" y="66225"/>
            <a:ext cx="1699647" cy="1912227"/>
            <a:chOff x="2814617" y="66225"/>
            <a:chExt cx="1699647" cy="1912227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2" b="66950" l="13894" r="86364">
                          <a14:foregroundMark x1="47084" y1="40691" x2="54031" y2="4263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60" t="9191" r="14475" b="32556"/>
            <a:stretch/>
          </p:blipFill>
          <p:spPr>
            <a:xfrm>
              <a:off x="2944361" y="66225"/>
              <a:ext cx="1440160" cy="149056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814617" y="1393677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glad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60" name="Группа 2059"/>
          <p:cNvGrpSpPr/>
          <p:nvPr/>
        </p:nvGrpSpPr>
        <p:grpSpPr>
          <a:xfrm>
            <a:off x="2699792" y="4188750"/>
            <a:ext cx="2022031" cy="1916366"/>
            <a:chOff x="2699792" y="4188750"/>
            <a:chExt cx="2022031" cy="19163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4188750"/>
              <a:ext cx="1228254" cy="1461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699792" y="5520341"/>
              <a:ext cx="2022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worried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62" name="Группа 2061"/>
          <p:cNvGrpSpPr/>
          <p:nvPr/>
        </p:nvGrpSpPr>
        <p:grpSpPr>
          <a:xfrm>
            <a:off x="6941499" y="4207115"/>
            <a:ext cx="2231120" cy="1886179"/>
            <a:chOff x="6941499" y="4207115"/>
            <a:chExt cx="2231120" cy="1886179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338" b="71013" l="22985" r="79760"/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0" t="8211" r="22289" b="29168"/>
            <a:stretch/>
          </p:blipFill>
          <p:spPr>
            <a:xfrm>
              <a:off x="7596336" y="4207115"/>
              <a:ext cx="1097868" cy="144319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941499" y="550851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confused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61" name="Группа 2060"/>
          <p:cNvGrpSpPr/>
          <p:nvPr/>
        </p:nvGrpSpPr>
        <p:grpSpPr>
          <a:xfrm>
            <a:off x="5028184" y="4250104"/>
            <a:ext cx="1699647" cy="1851800"/>
            <a:chOff x="5028184" y="4250104"/>
            <a:chExt cx="1699647" cy="185180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2432" b="70952" l="20755" r="79503">
                          <a14:foregroundMark x1="62779" y1="16192" x2="65952" y2="17586"/>
                          <a14:foregroundMark x1="71441" y1="21468" x2="74357" y2="23287"/>
                          <a14:backgroundMark x1="67925" y1="19951" x2="67925" y2="19951"/>
                          <a14:backgroundMark x1="68696" y1="20740" x2="70840" y2="23711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1" t="12686" r="19970" b="30226"/>
            <a:stretch/>
          </p:blipFill>
          <p:spPr>
            <a:xfrm>
              <a:off x="5366066" y="4250104"/>
              <a:ext cx="1080120" cy="135721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028184" y="5517129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cross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9" name="Группа 2058"/>
          <p:cNvGrpSpPr/>
          <p:nvPr/>
        </p:nvGrpSpPr>
        <p:grpSpPr>
          <a:xfrm>
            <a:off x="6873574" y="2099561"/>
            <a:ext cx="2231120" cy="1920154"/>
            <a:chOff x="6873574" y="2099561"/>
            <a:chExt cx="2231120" cy="192015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3660" y="2099561"/>
              <a:ext cx="1106798" cy="1423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6873574" y="3434940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surprised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7" name="Группа 2056"/>
          <p:cNvGrpSpPr/>
          <p:nvPr/>
        </p:nvGrpSpPr>
        <p:grpSpPr>
          <a:xfrm>
            <a:off x="2585550" y="2099561"/>
            <a:ext cx="2231120" cy="1919025"/>
            <a:chOff x="2585550" y="2099561"/>
            <a:chExt cx="2231120" cy="1919025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488" b="71437" l="20326" r="82504"/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8" t="4919" r="17773" b="29191"/>
            <a:stretch/>
          </p:blipFill>
          <p:spPr>
            <a:xfrm>
              <a:off x="3137327" y="2099561"/>
              <a:ext cx="1146959" cy="147345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585550" y="3495366"/>
              <a:ext cx="2231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i="1" dirty="0" smtClean="0">
                  <a:solidFill>
                    <a:schemeClr val="bg1"/>
                  </a:solidFill>
                </a:rPr>
                <a:t>comfortable</a:t>
              </a:r>
              <a:endParaRPr lang="ru-RU" sz="28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5022202" y="57421"/>
            <a:ext cx="1699647" cy="1940781"/>
            <a:chOff x="5022202" y="57421"/>
            <a:chExt cx="1699647" cy="1940781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2090" y="57421"/>
              <a:ext cx="1168071" cy="1423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022202" y="1413427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sad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8" name="Группа 2057"/>
          <p:cNvGrpSpPr/>
          <p:nvPr/>
        </p:nvGrpSpPr>
        <p:grpSpPr>
          <a:xfrm>
            <a:off x="4733357" y="2091916"/>
            <a:ext cx="2231120" cy="1911189"/>
            <a:chOff x="4733357" y="2091916"/>
            <a:chExt cx="2231120" cy="1911189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311" y="2091916"/>
              <a:ext cx="1705630" cy="14313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4733357" y="3418330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excited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56" name="Группа 2055"/>
          <p:cNvGrpSpPr/>
          <p:nvPr/>
        </p:nvGrpSpPr>
        <p:grpSpPr>
          <a:xfrm>
            <a:off x="6878410" y="167062"/>
            <a:ext cx="2231120" cy="1798744"/>
            <a:chOff x="6878410" y="167062"/>
            <a:chExt cx="2231120" cy="179874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4119" y="167062"/>
              <a:ext cx="1601924" cy="1389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6878410" y="1504141"/>
              <a:ext cx="2231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i="1" dirty="0" smtClean="0">
                  <a:solidFill>
                    <a:schemeClr val="bg1"/>
                  </a:solidFill>
                </a:rPr>
                <a:t>embarrassed</a:t>
              </a:r>
              <a:endParaRPr lang="ru-RU" sz="2400" b="1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r="23299"/>
          <a:stretch/>
        </p:blipFill>
        <p:spPr>
          <a:xfrm>
            <a:off x="732293" y="625694"/>
            <a:ext cx="121640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8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-us-gl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n-us-s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-us-comfor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-us-exci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-us-surpri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n-us-worr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n-us-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n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haven’t eaten anything all day?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49913" y="2292954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383399" y="1828567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hungry.</a:t>
              </a:r>
              <a:r>
                <a:rPr lang="fr-FR" sz="4000" dirty="0" smtClean="0"/>
                <a:t> </a:t>
              </a:r>
              <a:endParaRPr lang="ru-RU" sz="4000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5830112" y="4495564"/>
            <a:ext cx="1422952" cy="17176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5858" y1="76723" x2="21101" y2="80573"/>
                        <a14:foregroundMark x1="40236" y1="89078" x2="46527" y2="89884"/>
                        <a14:foregroundMark x1="48100" y1="14861" x2="48624" y2="19875"/>
                        <a14:foregroundMark x1="41547" y1="19875" x2="39843" y2="21397"/>
                        <a14:foregroundMark x1="37615" y1="24082" x2="36828" y2="25604"/>
                        <a14:foregroundMark x1="40760" y1="20233" x2="38532" y2="24888"/>
                        <a14:foregroundMark x1="49017" y1="19517" x2="52556" y2="20680"/>
                        <a14:foregroundMark x1="51638" y1="14861" x2="55570" y2="10654"/>
                        <a14:foregroundMark x1="49017" y1="15309" x2="53342" y2="11459"/>
                        <a14:backgroundMark x1="45347" y1="37959" x2="45347" y2="3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1136" y="4064502"/>
            <a:ext cx="1944216" cy="23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96" b="94787" l="8041" r="72577">
                        <a14:backgroundMark x1="25361" y1="79670" x2="28351" y2="86968"/>
                        <a14:backgroundMark x1="55258" y1="82103" x2="60000" y2="86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255" b="6904"/>
          <a:stretch/>
        </p:blipFill>
        <p:spPr bwMode="auto">
          <a:xfrm>
            <a:off x="2703565" y="4721766"/>
            <a:ext cx="1462320" cy="14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5" y="3389122"/>
            <a:ext cx="1656183" cy="28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ng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won a lot of money at the lottery?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3055409" y="2370799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383399" y="1828567"/>
              <a:ext cx="350965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surprised</a:t>
              </a:r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.</a:t>
              </a:r>
              <a:r>
                <a:rPr lang="fr-FR" sz="4000" dirty="0" smtClean="0"/>
                <a:t> </a:t>
              </a:r>
              <a:endParaRPr lang="ru-RU" sz="4000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5830112" y="4495564"/>
            <a:ext cx="1422952" cy="17176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5858" y1="76723" x2="21101" y2="80573"/>
                        <a14:foregroundMark x1="40236" y1="89078" x2="46527" y2="89884"/>
                        <a14:foregroundMark x1="48100" y1="14861" x2="48624" y2="19875"/>
                        <a14:foregroundMark x1="41547" y1="19875" x2="39843" y2="21397"/>
                        <a14:foregroundMark x1="37615" y1="24082" x2="36828" y2="25604"/>
                        <a14:foregroundMark x1="40760" y1="20233" x2="38532" y2="24888"/>
                        <a14:foregroundMark x1="49017" y1="19517" x2="52556" y2="20680"/>
                        <a14:foregroundMark x1="51638" y1="14861" x2="55570" y2="10654"/>
                        <a14:foregroundMark x1="49017" y1="15309" x2="53342" y2="11459"/>
                        <a14:backgroundMark x1="45347" y1="37959" x2="45347" y2="3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1136" y="4064502"/>
            <a:ext cx="1944216" cy="23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5" y="3389122"/>
            <a:ext cx="1656183" cy="2867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49" y="3933056"/>
            <a:ext cx="1368152" cy="24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rpri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won a sport competition?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204389" y="1988840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383399" y="1828567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proud.</a:t>
              </a:r>
              <a:r>
                <a:rPr lang="fr-FR" sz="4000" dirty="0" smtClean="0"/>
                <a:t> </a:t>
              </a:r>
              <a:endParaRPr lang="ru-RU" sz="4000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5858" y1="76723" x2="21101" y2="80573"/>
                        <a14:foregroundMark x1="40236" y1="89078" x2="46527" y2="89884"/>
                        <a14:foregroundMark x1="48100" y1="14861" x2="48624" y2="19875"/>
                        <a14:foregroundMark x1="41547" y1="19875" x2="39843" y2="21397"/>
                        <a14:foregroundMark x1="37615" y1="24082" x2="36828" y2="25604"/>
                        <a14:foregroundMark x1="40760" y1="20233" x2="38532" y2="24888"/>
                        <a14:foregroundMark x1="49017" y1="19517" x2="52556" y2="20680"/>
                        <a14:foregroundMark x1="51638" y1="14861" x2="55570" y2="10654"/>
                        <a14:foregroundMark x1="49017" y1="15309" x2="53342" y2="11459"/>
                        <a14:backgroundMark x1="45347" y1="37959" x2="45347" y2="3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1136" y="4064502"/>
            <a:ext cx="1944216" cy="232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5" y="3389122"/>
            <a:ext cx="1656183" cy="2867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49" y="3933056"/>
            <a:ext cx="1368152" cy="241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2785" y1="82472" x2="36709" y2="96217"/>
                        <a14:foregroundMark x1="68208" y1="81311" x2="69364" y2="9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34" y="3645024"/>
            <a:ext cx="1440160" cy="25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7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40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broke your mom’s vase?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5" y="3389122"/>
            <a:ext cx="1656183" cy="2867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49" y="3933056"/>
            <a:ext cx="1368152" cy="241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785" y1="82472" x2="36709" y2="96217"/>
                        <a14:foregroundMark x1="38439" y1="80164" x2="36127" y2="9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34" y="3645024"/>
            <a:ext cx="1440160" cy="25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88" b="71437" l="20326" r="82504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4919" r="17773" b="29191"/>
          <a:stretch/>
        </p:blipFill>
        <p:spPr>
          <a:xfrm>
            <a:off x="4397164" y="4331811"/>
            <a:ext cx="1324025" cy="188752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983129" y="1923552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383399" y="1828567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guilty.</a:t>
              </a:r>
              <a:r>
                <a:rPr lang="fr-FR" sz="4000" dirty="0" smtClean="0"/>
                <a:t> </a:t>
              </a:r>
              <a:endParaRPr lang="ru-RU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731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il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want to have the dress your best friend has?</a:t>
            </a:r>
            <a:endParaRPr lang="ru-RU" sz="36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49" y="3933056"/>
            <a:ext cx="1368152" cy="241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2785" y1="82472" x2="36709" y2="96217"/>
                        <a14:foregroundMark x1="37861" y1="80164" x2="34104" y2="97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34" y="3645024"/>
            <a:ext cx="1440160" cy="25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88" b="71437" l="20326" r="82504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4919" r="17773" b="29191"/>
          <a:stretch/>
        </p:blipFill>
        <p:spPr>
          <a:xfrm>
            <a:off x="4397164" y="4331811"/>
            <a:ext cx="1324025" cy="188752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2483768" y="2156012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383399" y="1828567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jealous.</a:t>
              </a:r>
              <a:r>
                <a:rPr lang="fr-FR" sz="4000" dirty="0" smtClean="0"/>
                <a:t> </a:t>
              </a:r>
              <a:endParaRPr lang="ru-RU" sz="40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2" b="66950" l="13894" r="86364">
                        <a14:foregroundMark x1="47084" y1="40691" x2="54031" y2="4263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9191" r="14475" b="32556"/>
          <a:stretch/>
        </p:blipFill>
        <p:spPr>
          <a:xfrm>
            <a:off x="7511521" y="4362898"/>
            <a:ext cx="1440160" cy="18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2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ql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36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 </a:t>
            </a:r>
            <a:r>
              <a:rPr lang="fr-FR" sz="3600" b="1" dirty="0" smtClean="0">
                <a:solidFill>
                  <a:srgbClr val="9900CC"/>
                </a:solidFill>
                <a:latin typeface="Ravie" panose="04040805050809020602" pitchFamily="82" charset="0"/>
                <a:cs typeface="CordiaUPC" panose="020B0304020202020204" pitchFamily="34" charset="-34"/>
              </a:rPr>
              <a:t>you have to recite your own poem in front of all class?</a:t>
            </a:r>
            <a:endParaRPr lang="ru-RU" sz="36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49" y="3933056"/>
            <a:ext cx="1368152" cy="2418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2785" y1="82472" x2="36709" y2="96217"/>
                        <a14:foregroundMark x1="37283" y1="79836" x2="34682" y2="99508"/>
                        <a14:foregroundMark x1="75434" y1="84098" x2="77457" y2="9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534" y="3645024"/>
            <a:ext cx="1440160" cy="253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88" b="71437" l="20326" r="82504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4919" r="17773" b="29191"/>
          <a:stretch/>
        </p:blipFill>
        <p:spPr>
          <a:xfrm>
            <a:off x="4397164" y="4331811"/>
            <a:ext cx="1324025" cy="188752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-259448" y="1988840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357235" y="1804727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shy.</a:t>
              </a:r>
              <a:r>
                <a:rPr lang="fr-FR" sz="4000" dirty="0" smtClean="0"/>
                <a:t> </a:t>
              </a:r>
              <a:endParaRPr lang="ru-RU" sz="40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2" b="66950" l="13894" r="86364">
                        <a14:foregroundMark x1="47084" y1="40691" x2="54031" y2="4263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9191" r="14475" b="32556"/>
          <a:stretch/>
        </p:blipFill>
        <p:spPr>
          <a:xfrm>
            <a:off x="7511521" y="4362898"/>
            <a:ext cx="1440160" cy="1879376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</p:cNvPr>
          <p:cNvSpPr/>
          <p:nvPr/>
        </p:nvSpPr>
        <p:spPr>
          <a:xfrm>
            <a:off x="8532440" y="6186719"/>
            <a:ext cx="539552" cy="673511"/>
          </a:xfrm>
          <a:prstGeom prst="actionButtonHome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2699792" y="57420"/>
            <a:ext cx="6343640" cy="6035875"/>
            <a:chOff x="1715349" y="57421"/>
            <a:chExt cx="7328084" cy="5921450"/>
          </a:xfrm>
          <a:solidFill>
            <a:srgbClr val="7030A0"/>
          </a:solidFill>
        </p:grpSpPr>
        <p:sp>
          <p:nvSpPr>
            <p:cNvPr id="18" name="Прямоугольник 17"/>
            <p:cNvSpPr/>
            <p:nvPr/>
          </p:nvSpPr>
          <p:spPr>
            <a:xfrm>
              <a:off x="1715349" y="57421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211960" y="57421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663199" y="66059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715349" y="2060848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218869" y="205024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676034" y="2047529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715349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218869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707611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814617" y="90714"/>
            <a:ext cx="1699647" cy="1887738"/>
            <a:chOff x="2814617" y="90714"/>
            <a:chExt cx="1699647" cy="1887738"/>
          </a:xfrm>
        </p:grpSpPr>
        <p:sp>
          <p:nvSpPr>
            <p:cNvPr id="31" name="TextBox 30"/>
            <p:cNvSpPr txBox="1"/>
            <p:nvPr/>
          </p:nvSpPr>
          <p:spPr>
            <a:xfrm>
              <a:off x="2814617" y="1393677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happy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734" b="74773" l="0" r="100000">
                          <a14:foregroundMark x1="36106" y1="67192" x2="56261" y2="50455"/>
                          <a14:foregroundMark x1="44683" y1="51243" x2="48027" y2="55670"/>
                          <a14:foregroundMark x1="44168" y1="49727" x2="40823" y2="55246"/>
                          <a14:foregroundMark x1="56261" y1="50212" x2="63379" y2="53305"/>
                          <a14:foregroundMark x1="59177" y1="50212" x2="63036" y2="52456"/>
                          <a14:foregroundMark x1="54202" y1="55003" x2="51458" y2="60946"/>
                          <a14:foregroundMark x1="61321" y1="60340" x2="61578" y2="67859"/>
                          <a14:foregroundMark x1="42882" y1="64221" x2="67753" y2="63554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0" t="9449" r="6420" b="31004"/>
            <a:stretch/>
          </p:blipFill>
          <p:spPr>
            <a:xfrm>
              <a:off x="2971293" y="90714"/>
              <a:ext cx="1479027" cy="1413427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4895129" y="4184909"/>
            <a:ext cx="1907575" cy="1916995"/>
            <a:chOff x="4895129" y="4184909"/>
            <a:chExt cx="1907575" cy="1916995"/>
          </a:xfrm>
        </p:grpSpPr>
        <p:sp>
          <p:nvSpPr>
            <p:cNvPr id="37" name="TextBox 36"/>
            <p:cNvSpPr txBox="1"/>
            <p:nvPr/>
          </p:nvSpPr>
          <p:spPr>
            <a:xfrm>
              <a:off x="5028184" y="5517129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tired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95129" y="4184909"/>
              <a:ext cx="1907575" cy="1476340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5022202" y="134661"/>
            <a:ext cx="1699647" cy="1863541"/>
            <a:chOff x="5022202" y="134661"/>
            <a:chExt cx="1699647" cy="1863541"/>
          </a:xfrm>
        </p:grpSpPr>
        <p:sp>
          <p:nvSpPr>
            <p:cNvPr id="44" name="TextBox 43"/>
            <p:cNvSpPr txBox="1"/>
            <p:nvPr/>
          </p:nvSpPr>
          <p:spPr>
            <a:xfrm>
              <a:off x="5022202" y="1413427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shy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34661"/>
              <a:ext cx="1152125" cy="1446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733357" y="2121330"/>
            <a:ext cx="2231120" cy="1881775"/>
            <a:chOff x="4733357" y="2121330"/>
            <a:chExt cx="2231120" cy="1881775"/>
          </a:xfrm>
        </p:grpSpPr>
        <p:sp>
          <p:nvSpPr>
            <p:cNvPr id="46" name="TextBox 45"/>
            <p:cNvSpPr txBox="1"/>
            <p:nvPr/>
          </p:nvSpPr>
          <p:spPr>
            <a:xfrm>
              <a:off x="4733357" y="3418330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bored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9303" y="2121330"/>
              <a:ext cx="1214628" cy="1473455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6941499" y="4221088"/>
            <a:ext cx="2231120" cy="1872206"/>
            <a:chOff x="6941499" y="4221088"/>
            <a:chExt cx="2231120" cy="1872206"/>
          </a:xfrm>
        </p:grpSpPr>
        <p:sp>
          <p:nvSpPr>
            <p:cNvPr id="35" name="TextBox 34"/>
            <p:cNvSpPr txBox="1"/>
            <p:nvPr/>
          </p:nvSpPr>
          <p:spPr>
            <a:xfrm>
              <a:off x="6941499" y="550851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scared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1889" y="4221088"/>
              <a:ext cx="1490340" cy="1477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873574" y="2134495"/>
            <a:ext cx="2231120" cy="1885220"/>
            <a:chOff x="6873574" y="2134495"/>
            <a:chExt cx="2231120" cy="1885220"/>
          </a:xfrm>
        </p:grpSpPr>
        <p:sp>
          <p:nvSpPr>
            <p:cNvPr id="41" name="TextBox 40"/>
            <p:cNvSpPr txBox="1"/>
            <p:nvPr/>
          </p:nvSpPr>
          <p:spPr>
            <a:xfrm>
              <a:off x="6873574" y="3434940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puzzled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445" y="2134495"/>
              <a:ext cx="1368301" cy="1460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2699792" y="4176598"/>
            <a:ext cx="2022031" cy="1928518"/>
            <a:chOff x="2699792" y="4176598"/>
            <a:chExt cx="2022031" cy="1928518"/>
          </a:xfrm>
        </p:grpSpPr>
        <p:sp>
          <p:nvSpPr>
            <p:cNvPr id="34" name="TextBox 33"/>
            <p:cNvSpPr txBox="1"/>
            <p:nvPr/>
          </p:nvSpPr>
          <p:spPr>
            <a:xfrm>
              <a:off x="2699792" y="5520341"/>
              <a:ext cx="2022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offended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8511" l="3212" r="882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2" r="10264"/>
            <a:stretch/>
          </p:blipFill>
          <p:spPr bwMode="auto">
            <a:xfrm>
              <a:off x="3088672" y="4176598"/>
              <a:ext cx="1425592" cy="152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2585550" y="2088751"/>
            <a:ext cx="2231120" cy="1946283"/>
            <a:chOff x="2585550" y="2088751"/>
            <a:chExt cx="2231120" cy="1946283"/>
          </a:xfrm>
        </p:grpSpPr>
        <p:sp>
          <p:nvSpPr>
            <p:cNvPr id="42" name="TextBox 41"/>
            <p:cNvSpPr txBox="1"/>
            <p:nvPr/>
          </p:nvSpPr>
          <p:spPr>
            <a:xfrm>
              <a:off x="2585550" y="345025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hungry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078" y="2088751"/>
              <a:ext cx="1463675" cy="1487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6873574" y="96872"/>
            <a:ext cx="2231120" cy="1914022"/>
            <a:chOff x="6873574" y="96872"/>
            <a:chExt cx="2231120" cy="1914022"/>
          </a:xfrm>
        </p:grpSpPr>
        <p:sp>
          <p:nvSpPr>
            <p:cNvPr id="48" name="TextBox 47"/>
            <p:cNvSpPr txBox="1"/>
            <p:nvPr/>
          </p:nvSpPr>
          <p:spPr>
            <a:xfrm>
              <a:off x="6873574" y="142611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shocked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150" y="96872"/>
              <a:ext cx="1447564" cy="1498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r="23299"/>
          <a:stretch/>
        </p:blipFill>
        <p:spPr>
          <a:xfrm>
            <a:off x="732293" y="625694"/>
            <a:ext cx="121640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-us-hap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n-us-s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onunciation_en_shock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-us-hung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nunciation_en_bo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ronunciation_en_puzz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onunciation_en_offend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n-uk-ti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n-us-sca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2699792" y="57420"/>
            <a:ext cx="6343640" cy="6035875"/>
            <a:chOff x="1715349" y="57421"/>
            <a:chExt cx="7328084" cy="5921450"/>
          </a:xfrm>
          <a:solidFill>
            <a:srgbClr val="7030A0"/>
          </a:solidFill>
        </p:grpSpPr>
        <p:sp>
          <p:nvSpPr>
            <p:cNvPr id="18" name="Прямоугольник 17"/>
            <p:cNvSpPr/>
            <p:nvPr/>
          </p:nvSpPr>
          <p:spPr>
            <a:xfrm>
              <a:off x="1715349" y="57421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211960" y="57421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663199" y="66059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715349" y="2060848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218869" y="205024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676034" y="2047529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715349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218869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6707611" y="4106663"/>
              <a:ext cx="2335822" cy="18722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022202" y="84673"/>
            <a:ext cx="1699647" cy="1913529"/>
            <a:chOff x="5022202" y="84673"/>
            <a:chExt cx="1699647" cy="1913529"/>
          </a:xfrm>
        </p:grpSpPr>
        <p:sp>
          <p:nvSpPr>
            <p:cNvPr id="44" name="TextBox 43"/>
            <p:cNvSpPr txBox="1"/>
            <p:nvPr/>
          </p:nvSpPr>
          <p:spPr>
            <a:xfrm>
              <a:off x="5022202" y="1413427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angry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084" y="84673"/>
              <a:ext cx="1225557" cy="1556489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2585550" y="2167081"/>
            <a:ext cx="2231120" cy="1867953"/>
            <a:chOff x="2585550" y="2167081"/>
            <a:chExt cx="2231120" cy="1867953"/>
          </a:xfrm>
        </p:grpSpPr>
        <p:sp>
          <p:nvSpPr>
            <p:cNvPr id="42" name="TextBox 41"/>
            <p:cNvSpPr txBox="1"/>
            <p:nvPr/>
          </p:nvSpPr>
          <p:spPr>
            <a:xfrm>
              <a:off x="2585550" y="345025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nervous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3842" y="2167081"/>
              <a:ext cx="1154531" cy="1477943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2814617" y="17314"/>
            <a:ext cx="1699647" cy="1961138"/>
            <a:chOff x="2814617" y="17314"/>
            <a:chExt cx="1699647" cy="1961138"/>
          </a:xfrm>
        </p:grpSpPr>
        <p:sp>
          <p:nvSpPr>
            <p:cNvPr id="31" name="TextBox 30"/>
            <p:cNvSpPr txBox="1"/>
            <p:nvPr/>
          </p:nvSpPr>
          <p:spPr>
            <a:xfrm>
              <a:off x="2814617" y="1393677"/>
              <a:ext cx="1699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proud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844" y="17314"/>
              <a:ext cx="1296144" cy="1668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915702" y="4296317"/>
            <a:ext cx="2256917" cy="1796977"/>
            <a:chOff x="6915702" y="4296317"/>
            <a:chExt cx="2256917" cy="1796977"/>
          </a:xfrm>
        </p:grpSpPr>
        <p:sp>
          <p:nvSpPr>
            <p:cNvPr id="35" name="TextBox 34"/>
            <p:cNvSpPr txBox="1"/>
            <p:nvPr/>
          </p:nvSpPr>
          <p:spPr>
            <a:xfrm>
              <a:off x="6941499" y="550851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stressed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6499" l="1068" r="98780">
                          <a14:foregroundMark x1="25324" y1="37955" x2="27079" y2="71989"/>
                          <a14:foregroundMark x1="8391" y1="33894" x2="23951" y2="33894"/>
                          <a14:foregroundMark x1="48589" y1="9384" x2="44775" y2="18908"/>
                          <a14:foregroundMark x1="45080" y1="18908" x2="45461" y2="31373"/>
                          <a14:foregroundMark x1="57590" y1="5322" x2="65904" y2="3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702" y="4296317"/>
              <a:ext cx="2131049" cy="1375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6873574" y="119437"/>
            <a:ext cx="2231120" cy="1891457"/>
            <a:chOff x="6873574" y="119437"/>
            <a:chExt cx="2231120" cy="1891457"/>
          </a:xfrm>
        </p:grpSpPr>
        <p:sp>
          <p:nvSpPr>
            <p:cNvPr id="48" name="TextBox 47"/>
            <p:cNvSpPr txBox="1"/>
            <p:nvPr/>
          </p:nvSpPr>
          <p:spPr>
            <a:xfrm>
              <a:off x="6873574" y="142611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jealous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42785" y1="82472" x2="36709" y2="96217"/>
                          <a14:foregroundMark x1="71193" y1="82451" x2="71193" y2="93872"/>
                          <a14:foregroundMark x1="40329" y1="82451" x2="33333" y2="94986"/>
                          <a14:foregroundMark x1="75720" y1="81337" x2="73663" y2="98050"/>
                          <a14:foregroundMark x1="62140" y1="83844" x2="67490" y2="96936"/>
                          <a14:foregroundMark x1="48971" y1="83844" x2="34979" y2="969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7170" y="119437"/>
              <a:ext cx="1008112" cy="149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733357" y="2124508"/>
            <a:ext cx="2231120" cy="1910526"/>
            <a:chOff x="4733357" y="2124508"/>
            <a:chExt cx="2231120" cy="1910526"/>
          </a:xfrm>
        </p:grpSpPr>
        <p:sp>
          <p:nvSpPr>
            <p:cNvPr id="46" name="TextBox 45"/>
            <p:cNvSpPr txBox="1"/>
            <p:nvPr/>
          </p:nvSpPr>
          <p:spPr>
            <a:xfrm>
              <a:off x="4733357" y="3450259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 smtClean="0">
                  <a:solidFill>
                    <a:schemeClr val="bg1"/>
                  </a:solidFill>
                </a:rPr>
                <a:t>guilty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484" y="2124508"/>
              <a:ext cx="1010865" cy="1477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2699792" y="4216636"/>
            <a:ext cx="2022031" cy="1888480"/>
            <a:chOff x="2699792" y="4216636"/>
            <a:chExt cx="2022031" cy="1888480"/>
          </a:xfrm>
        </p:grpSpPr>
        <p:sp>
          <p:nvSpPr>
            <p:cNvPr id="34" name="TextBox 33"/>
            <p:cNvSpPr txBox="1"/>
            <p:nvPr/>
          </p:nvSpPr>
          <p:spPr>
            <a:xfrm>
              <a:off x="2699792" y="5520341"/>
              <a:ext cx="2022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furious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4033" y1="37129" x2="14787" y2="36523"/>
                          <a14:foregroundMark x1="7423" y1="41672" x2="12040" y2="38159"/>
                          <a14:foregroundMark x1="19404" y1="37129" x2="21508" y2="35978"/>
                          <a14:foregroundMark x1="37756" y1="35615" x2="50146" y2="32465"/>
                          <a14:foregroundMark x1="58387" y1="44761" x2="63004" y2="41308"/>
                          <a14:foregroundMark x1="48627" y1="60569" x2="49737" y2="62508"/>
                          <a14:foregroundMark x1="64641" y1="58389" x2="65751" y2="60327"/>
                          <a14:foregroundMark x1="77499" y1="30042" x2="96727" y2="26651"/>
                          <a14:foregroundMark x1="85330" y1="25500" x2="86499" y2="24228"/>
                          <a14:foregroundMark x1="95850" y1="25621" x2="95850" y2="247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5312" y="4216636"/>
              <a:ext cx="1525739" cy="1454729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6873574" y="2157506"/>
            <a:ext cx="2231120" cy="1862209"/>
            <a:chOff x="6873574" y="2157506"/>
            <a:chExt cx="2231120" cy="1862209"/>
          </a:xfrm>
        </p:grpSpPr>
        <p:sp>
          <p:nvSpPr>
            <p:cNvPr id="41" name="TextBox 40"/>
            <p:cNvSpPr txBox="1"/>
            <p:nvPr/>
          </p:nvSpPr>
          <p:spPr>
            <a:xfrm>
              <a:off x="6873574" y="3434940"/>
              <a:ext cx="2231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curious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5734" b="87810" l="24746" r="82034"/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5" t="26110" r="19367" b="9186"/>
            <a:stretch/>
          </p:blipFill>
          <p:spPr>
            <a:xfrm>
              <a:off x="7420032" y="2157506"/>
              <a:ext cx="1296145" cy="1497090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4945103" y="4197307"/>
            <a:ext cx="1887518" cy="1895986"/>
            <a:chOff x="4945103" y="4197307"/>
            <a:chExt cx="1887518" cy="1895986"/>
          </a:xfrm>
        </p:grpSpPr>
        <p:sp>
          <p:nvSpPr>
            <p:cNvPr id="37" name="TextBox 36"/>
            <p:cNvSpPr txBox="1"/>
            <p:nvPr/>
          </p:nvSpPr>
          <p:spPr>
            <a:xfrm>
              <a:off x="4945103" y="5508518"/>
              <a:ext cx="18875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i="1" dirty="0" smtClean="0">
                  <a:solidFill>
                    <a:schemeClr val="bg1"/>
                  </a:solidFill>
                </a:rPr>
                <a:t>anxious</a:t>
              </a:r>
              <a:endParaRPr lang="ru-RU" sz="3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51356" b="84268" l="28306" r="44956">
                          <a14:foregroundMark x1="34966" y1="78481" x2="36925" y2="79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85" t="52605" r="57096" b="12720"/>
            <a:stretch/>
          </p:blipFill>
          <p:spPr>
            <a:xfrm>
              <a:off x="5018618" y="4197307"/>
              <a:ext cx="1483023" cy="1474058"/>
            </a:xfrm>
            <a:prstGeom prst="rect">
              <a:avLst/>
            </a:prstGeom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r="23299"/>
          <a:stretch/>
        </p:blipFill>
        <p:spPr>
          <a:xfrm>
            <a:off x="732293" y="625694"/>
            <a:ext cx="1216404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-us-pr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n-us-ang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-us-jeal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-us-nerv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-us-guil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-us-curi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n-us-furi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n-us-anxi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t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 have an exam?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1" b="70831" l="19726" r="77702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7950" r="22361" b="28091"/>
          <a:stretch/>
        </p:blipFill>
        <p:spPr>
          <a:xfrm>
            <a:off x="4713060" y="4432689"/>
            <a:ext cx="1296144" cy="1800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2" b="66950" l="13894" r="86364">
                        <a14:foregroundMark x1="47084" y1="40691" x2="54031" y2="4263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9191" r="14475" b="32556"/>
          <a:stretch/>
        </p:blipFill>
        <p:spPr>
          <a:xfrm>
            <a:off x="2994726" y="4380594"/>
            <a:ext cx="1440160" cy="1879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88" b="71437" l="20326" r="82504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4919" r="17773" b="29191"/>
          <a:stretch/>
        </p:blipFill>
        <p:spPr>
          <a:xfrm>
            <a:off x="6301458" y="4345367"/>
            <a:ext cx="1324025" cy="18875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7800514" y="4345367"/>
            <a:ext cx="1343486" cy="1840903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907704" y="2050494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worried.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540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el worr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 work for a long time?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8" b="71437" l="20326" r="82504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4919" r="17773" b="29191"/>
          <a:stretch/>
        </p:blipFill>
        <p:spPr>
          <a:xfrm>
            <a:off x="5494163" y="4320296"/>
            <a:ext cx="1324025" cy="188752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5104675" y="1618446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tired.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0" b="71377" l="22213" r="80189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6602" r="19970" b="28802"/>
          <a:stretch/>
        </p:blipFill>
        <p:spPr>
          <a:xfrm>
            <a:off x="2601139" y="4344635"/>
            <a:ext cx="1433535" cy="18522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432" b="70952" l="20755" r="79503">
                        <a14:foregroundMark x1="62779" y1="16192" x2="65952" y2="17586"/>
                        <a14:foregroundMark x1="71441" y1="21468" x2="74357" y2="23287"/>
                        <a14:backgroundMark x1="67925" y1="19951" x2="67925" y2="19951"/>
                        <a14:backgroundMark x1="68696" y1="20740" x2="70840" y2="237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1" t="12686" r="19970" b="30226"/>
          <a:stretch/>
        </p:blipFill>
        <p:spPr>
          <a:xfrm>
            <a:off x="4031940" y="4509120"/>
            <a:ext cx="1310931" cy="1687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188" y="3507595"/>
            <a:ext cx="2325812" cy="27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 are on holiday?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3419872" y="2266007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excited.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2843808" y="4345366"/>
            <a:ext cx="1343486" cy="18409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552" b="68223" l="0" r="100000">
                        <a14:foregroundMark x1="44168" y1="41419" x2="53259" y2="4105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3333" b="31910"/>
          <a:stretch/>
        </p:blipFill>
        <p:spPr>
          <a:xfrm>
            <a:off x="5868144" y="4458344"/>
            <a:ext cx="2016224" cy="17390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0" b="71377" l="22213" r="8018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6602" r="19970" b="28802"/>
          <a:stretch/>
        </p:blipFill>
        <p:spPr>
          <a:xfrm>
            <a:off x="4361042" y="4362102"/>
            <a:ext cx="1433535" cy="1852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338" b="71013" l="22985" r="7976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8211" r="22289" b="29168"/>
          <a:stretch/>
        </p:blipFill>
        <p:spPr>
          <a:xfrm>
            <a:off x="7812373" y="4362102"/>
            <a:ext cx="1246820" cy="18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ci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 have nothing to do?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698012" y="2163657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bored.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41" b="72226" l="20326" r="86364">
                        <a14:foregroundMark x1="50772" y1="45179" x2="50172" y2="48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7509" r="13379" b="28285"/>
          <a:stretch/>
        </p:blipFill>
        <p:spPr>
          <a:xfrm>
            <a:off x="7759122" y="4355994"/>
            <a:ext cx="1343486" cy="1840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38" b="71013" l="22985" r="7976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8211" r="22289" b="29168"/>
          <a:stretch/>
        </p:blipFill>
        <p:spPr>
          <a:xfrm>
            <a:off x="6012160" y="4317749"/>
            <a:ext cx="1246820" cy="18769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76" y="4458343"/>
            <a:ext cx="1430652" cy="1863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61048"/>
            <a:ext cx="1368152" cy="24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P3Cut_I Feel  Audio Book08.08.201623403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2.1909" end="694.0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6499" y="4797152"/>
            <a:ext cx="609600" cy="6096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How</a:t>
            </a: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 do you feel when</a:t>
            </a:r>
            <a:b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</a:br>
            <a:r>
              <a:rPr lang="fr-FR" sz="4000" b="1" dirty="0" smtClean="0">
                <a:solidFill>
                  <a:srgbClr val="9900CC"/>
                </a:solidFill>
                <a:effectLst/>
                <a:latin typeface="Ravie" panose="04040805050809020602" pitchFamily="82" charset="0"/>
                <a:cs typeface="CordiaUPC" panose="020B0304020202020204" pitchFamily="34" charset="-34"/>
              </a:rPr>
              <a:t>you are alone in the dark?</a:t>
            </a:r>
            <a:endParaRPr lang="ru-RU" sz="4000" b="1" dirty="0">
              <a:solidFill>
                <a:srgbClr val="9900CC"/>
              </a:solidFill>
              <a:effectLst/>
              <a:cs typeface="CordiaUPC" panose="020B0304020202020204" pitchFamily="34" charset="-34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597352"/>
            <a:ext cx="755576" cy="260648"/>
          </a:xfrm>
          <a:prstGeom prst="actionButtonForwardNext">
            <a:avLst/>
          </a:prstGeom>
          <a:solidFill>
            <a:srgbClr val="9900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-108520" y="1810510"/>
            <a:ext cx="4248472" cy="2192337"/>
            <a:chOff x="2987824" y="1639154"/>
            <a:chExt cx="4248472" cy="2192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2041" r="961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639154"/>
              <a:ext cx="4248472" cy="21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453822" y="1772816"/>
              <a:ext cx="3509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rgbClr val="7030A0"/>
                  </a:solidFill>
                  <a:latin typeface="Ravie" panose="04040805050809020602" pitchFamily="82" charset="0"/>
                </a:rPr>
                <a:t>I feel scared.</a:t>
              </a:r>
              <a:r>
                <a:rPr lang="fr-FR" dirty="0" smtClean="0"/>
                <a:t>. </a:t>
              </a:r>
              <a:endParaRPr lang="ru-RU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38" b="71013" l="22985" r="79760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8211" r="22289" b="29168"/>
          <a:stretch/>
        </p:blipFill>
        <p:spPr>
          <a:xfrm>
            <a:off x="6012160" y="4317749"/>
            <a:ext cx="1246820" cy="1876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48" y="3779939"/>
            <a:ext cx="1368152" cy="2457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0" b="71377" l="22213" r="80189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20" t="6602" r="19970" b="28802"/>
          <a:stretch/>
        </p:blipFill>
        <p:spPr>
          <a:xfrm>
            <a:off x="4361042" y="4362102"/>
            <a:ext cx="1433535" cy="185229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696" l="0" r="100000">
                        <a14:foregroundMark x1="30260" y1="47264" x2="43105" y2="52584"/>
                        <a14:foregroundMark x1="30969" y1="44605" x2="35303" y2="43921"/>
                        <a14:foregroundMark x1="55792" y1="46429" x2="66351" y2="42629"/>
                        <a14:foregroundMark x1="58786" y1="46809" x2="60126" y2="53951"/>
                        <a14:foregroundMark x1="63830" y1="48860" x2="54846" y2="51520"/>
                        <a14:foregroundMark x1="44760" y1="62538" x2="51852" y2="61474"/>
                        <a14:foregroundMark x1="44050" y1="66565" x2="52797" y2="66717"/>
                        <a14:foregroundMark x1="45626" y1="68085" x2="51379" y2="68085"/>
                        <a14:foregroundMark x1="44996" y1="69833" x2="55792" y2="69605"/>
                        <a14:foregroundMark x1="62175" y1="45289" x2="68400" y2="49012"/>
                        <a14:foregroundMark x1="34909" y1="49012" x2="33018" y2="52356"/>
                        <a14:foregroundMark x1="38534" y1="79331" x2="38298" y2="81383"/>
                        <a14:foregroundMark x1="29009" y1="46681" x2="36085" y2="55752"/>
                        <a14:backgroundMark x1="7565" y1="40198" x2="30024" y2="83131"/>
                        <a14:backgroundMark x1="90623" y1="33587" x2="63357" y2="851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3" t="2972" r="4321" b="167"/>
          <a:stretch/>
        </p:blipFill>
        <p:spPr bwMode="auto">
          <a:xfrm>
            <a:off x="2648431" y="4406362"/>
            <a:ext cx="1625735" cy="182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53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</TotalTime>
  <Words>221</Words>
  <Application>Microsoft Office PowerPoint</Application>
  <PresentationFormat>On-screen Show (4:3)</PresentationFormat>
  <Paragraphs>72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CordiaUPC</vt:lpstr>
      <vt:lpstr>Ravie</vt:lpstr>
      <vt:lpstr>Тема Office</vt:lpstr>
      <vt:lpstr>Diseño predeterminado</vt:lpstr>
      <vt:lpstr>My feelings</vt:lpstr>
      <vt:lpstr>PowerPoint Presentation</vt:lpstr>
      <vt:lpstr>PowerPoint Presentation</vt:lpstr>
      <vt:lpstr>PowerPoint Presentation</vt:lpstr>
      <vt:lpstr>How do you feel when you have an exam?</vt:lpstr>
      <vt:lpstr>How do you feel when you work for a long time?</vt:lpstr>
      <vt:lpstr>How do you feel when you are on holiday?</vt:lpstr>
      <vt:lpstr>How do you feel when you have nothing to do?</vt:lpstr>
      <vt:lpstr>How do you feel when you are alone in the dark?</vt:lpstr>
      <vt:lpstr>How do you feel when you don’t understand something?</vt:lpstr>
      <vt:lpstr>How do you feel when you fight with your best friend?</vt:lpstr>
      <vt:lpstr>How do you feel when you’ve done well in your exam?</vt:lpstr>
      <vt:lpstr>How do you feel when  everyone you ask about it tells you something different?</vt:lpstr>
      <vt:lpstr>How do you feel when   you have to talk in front of 100 people?</vt:lpstr>
      <vt:lpstr>How do you feel when   a friend of your family has been arrested for murder?</vt:lpstr>
      <vt:lpstr>How do you feel when    your dog did the mess on the carpet?</vt:lpstr>
      <vt:lpstr>How do you feel when    you are very busy at work and you don’t have any time to relax ?</vt:lpstr>
      <vt:lpstr>How do you feel when    your friends don’t want to play with you?</vt:lpstr>
      <vt:lpstr>How do you feel when    you spilled water on your jeans?</vt:lpstr>
      <vt:lpstr>How do you feel when    you haven’t eaten anything all day?</vt:lpstr>
      <vt:lpstr>How do you feel when    you won a lot of money at the lottery?</vt:lpstr>
      <vt:lpstr>How do you feel when    you won a sport competition?</vt:lpstr>
      <vt:lpstr>How do you feel when    you broke your mom’s vase?</vt:lpstr>
      <vt:lpstr>How do you feel when    you want to have the dress your best friend has?</vt:lpstr>
      <vt:lpstr>How do you feel when    you have to recite your own poem in front of all class?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feelings</dc:title>
  <dc:creator>1</dc:creator>
  <cp:lastModifiedBy>Irina Zaharova</cp:lastModifiedBy>
  <cp:revision>59</cp:revision>
  <dcterms:created xsi:type="dcterms:W3CDTF">2016-08-08T12:43:06Z</dcterms:created>
  <dcterms:modified xsi:type="dcterms:W3CDTF">2018-05-29T06:39:20Z</dcterms:modified>
</cp:coreProperties>
</file>