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6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4180-0D79-4282-A44D-785AF9AF83FB}" type="datetimeFigureOut">
              <a:rPr lang="tr-TR" smtClean="0"/>
              <a:t>29.05.2018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DCBC-E9DC-4A09-A700-8606151026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25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4180-0D79-4282-A44D-785AF9AF83FB}" type="datetimeFigureOut">
              <a:rPr lang="tr-TR" smtClean="0"/>
              <a:t>29.05.2018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DCBC-E9DC-4A09-A700-8606151026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53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4180-0D79-4282-A44D-785AF9AF83FB}" type="datetimeFigureOut">
              <a:rPr lang="tr-TR" smtClean="0"/>
              <a:t>29.05.2018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DCBC-E9DC-4A09-A700-8606151026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696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4180-0D79-4282-A44D-785AF9AF83FB}" type="datetimeFigureOut">
              <a:rPr lang="tr-TR" smtClean="0"/>
              <a:t>29.05.2018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DCBC-E9DC-4A09-A700-8606151026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27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4180-0D79-4282-A44D-785AF9AF83FB}" type="datetimeFigureOut">
              <a:rPr lang="tr-TR" smtClean="0"/>
              <a:t>29.05.2018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DCBC-E9DC-4A09-A700-8606151026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102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4180-0D79-4282-A44D-785AF9AF83FB}" type="datetimeFigureOut">
              <a:rPr lang="tr-TR" smtClean="0"/>
              <a:t>29.05.2018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DCBC-E9DC-4A09-A700-8606151026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756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4180-0D79-4282-A44D-785AF9AF83FB}" type="datetimeFigureOut">
              <a:rPr lang="tr-TR" smtClean="0"/>
              <a:t>29.05.2018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DCBC-E9DC-4A09-A700-8606151026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26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4180-0D79-4282-A44D-785AF9AF83FB}" type="datetimeFigureOut">
              <a:rPr lang="tr-TR" smtClean="0"/>
              <a:t>29.05.2018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DCBC-E9DC-4A09-A700-8606151026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05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4180-0D79-4282-A44D-785AF9AF83FB}" type="datetimeFigureOut">
              <a:rPr lang="tr-TR" smtClean="0"/>
              <a:t>29.05.2018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DCBC-E9DC-4A09-A700-8606151026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5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4180-0D79-4282-A44D-785AF9AF83FB}" type="datetimeFigureOut">
              <a:rPr lang="tr-TR" smtClean="0"/>
              <a:t>29.05.2018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DCBC-E9DC-4A09-A700-8606151026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82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4180-0D79-4282-A44D-785AF9AF83FB}" type="datetimeFigureOut">
              <a:rPr lang="tr-TR" smtClean="0"/>
              <a:t>29.05.2018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DCBC-E9DC-4A09-A700-8606151026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41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F4180-0D79-4282-A44D-785AF9AF83FB}" type="datetimeFigureOut">
              <a:rPr lang="tr-TR" smtClean="0"/>
              <a:t>29.05.2018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9DCBC-E9DC-4A09-A700-8606151026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352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 has got a stomachache.</a:t>
            </a:r>
            <a:endParaRPr lang="tr-T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628800"/>
            <a:ext cx="4824536" cy="5229200"/>
          </a:xfrm>
        </p:spPr>
      </p:pic>
    </p:spTree>
    <p:extLst>
      <p:ext uri="{BB962C8B-B14F-4D97-AF65-F5344CB8AC3E}">
        <p14:creationId xmlns:p14="http://schemas.microsoft.com/office/powerpoint/2010/main" val="170560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 feels dizzy.</a:t>
            </a:r>
            <a:endParaRPr lang="tr-T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412776"/>
            <a:ext cx="5040559" cy="5445224"/>
          </a:xfrm>
        </p:spPr>
      </p:pic>
    </p:spTree>
    <p:extLst>
      <p:ext uri="{BB962C8B-B14F-4D97-AF65-F5344CB8AC3E}">
        <p14:creationId xmlns:p14="http://schemas.microsoft.com/office/powerpoint/2010/main" val="123624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 has got a headache.</a:t>
            </a:r>
            <a:endParaRPr lang="tr-T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772816"/>
            <a:ext cx="5256584" cy="4824536"/>
          </a:xfrm>
        </p:spPr>
      </p:pic>
    </p:spTree>
    <p:extLst>
      <p:ext uri="{BB962C8B-B14F-4D97-AF65-F5344CB8AC3E}">
        <p14:creationId xmlns:p14="http://schemas.microsoft.com/office/powerpoint/2010/main" val="188758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 has got a toothache.</a:t>
            </a:r>
            <a:endParaRPr lang="tr-T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556792"/>
            <a:ext cx="3600400" cy="5301208"/>
          </a:xfrm>
        </p:spPr>
      </p:pic>
    </p:spTree>
    <p:extLst>
      <p:ext uri="{BB962C8B-B14F-4D97-AF65-F5344CB8AC3E}">
        <p14:creationId xmlns:p14="http://schemas.microsoft.com/office/powerpoint/2010/main" val="387307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 has got an earache.</a:t>
            </a:r>
            <a:endParaRPr lang="tr-T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673424"/>
            <a:ext cx="4968552" cy="5184576"/>
          </a:xfrm>
        </p:spPr>
      </p:pic>
    </p:spTree>
    <p:extLst>
      <p:ext uri="{BB962C8B-B14F-4D97-AF65-F5344CB8AC3E}">
        <p14:creationId xmlns:p14="http://schemas.microsoft.com/office/powerpoint/2010/main" val="169804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 has got a cold.</a:t>
            </a:r>
            <a:endParaRPr lang="tr-T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628800"/>
            <a:ext cx="4464496" cy="5112568"/>
          </a:xfrm>
        </p:spPr>
      </p:pic>
    </p:spTree>
    <p:extLst>
      <p:ext uri="{BB962C8B-B14F-4D97-AF65-F5344CB8AC3E}">
        <p14:creationId xmlns:p14="http://schemas.microsoft.com/office/powerpoint/2010/main" val="283896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 has got a sore throat.</a:t>
            </a:r>
            <a:endParaRPr lang="tr-T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812" y="1484784"/>
            <a:ext cx="6110588" cy="5256583"/>
          </a:xfrm>
        </p:spPr>
      </p:pic>
    </p:spTree>
    <p:extLst>
      <p:ext uri="{BB962C8B-B14F-4D97-AF65-F5344CB8AC3E}">
        <p14:creationId xmlns:p14="http://schemas.microsoft.com/office/powerpoint/2010/main" val="146530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 has got a cough.</a:t>
            </a:r>
            <a:endParaRPr lang="tr-T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412776"/>
            <a:ext cx="5832648" cy="5445223"/>
          </a:xfrm>
        </p:spPr>
      </p:pic>
    </p:spTree>
    <p:extLst>
      <p:ext uri="{BB962C8B-B14F-4D97-AF65-F5344CB8AC3E}">
        <p14:creationId xmlns:p14="http://schemas.microsoft.com/office/powerpoint/2010/main" val="48305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 feels good/fine.</a:t>
            </a:r>
            <a:endParaRPr lang="tr-T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484785"/>
            <a:ext cx="5688631" cy="5373215"/>
          </a:xfrm>
        </p:spPr>
      </p:pic>
    </p:spTree>
    <p:extLst>
      <p:ext uri="{BB962C8B-B14F-4D97-AF65-F5344CB8AC3E}">
        <p14:creationId xmlns:p14="http://schemas.microsoft.com/office/powerpoint/2010/main" val="359534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 feels sick.</a:t>
            </a:r>
            <a:endParaRPr lang="tr-T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556792"/>
            <a:ext cx="4968552" cy="5301208"/>
          </a:xfrm>
        </p:spPr>
      </p:pic>
    </p:spTree>
    <p:extLst>
      <p:ext uri="{BB962C8B-B14F-4D97-AF65-F5344CB8AC3E}">
        <p14:creationId xmlns:p14="http://schemas.microsoft.com/office/powerpoint/2010/main" val="65767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55</Words>
  <Application>Microsoft Office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He has got a stomachache.</vt:lpstr>
      <vt:lpstr>He has got a headache.</vt:lpstr>
      <vt:lpstr>He has got a toothache.</vt:lpstr>
      <vt:lpstr>He has got an earache.</vt:lpstr>
      <vt:lpstr>He has got a cold.</vt:lpstr>
      <vt:lpstr>He has got a sore throat.</vt:lpstr>
      <vt:lpstr>He has got a cough.</vt:lpstr>
      <vt:lpstr>He feels good/fine.</vt:lpstr>
      <vt:lpstr>He feels sick.</vt:lpstr>
      <vt:lpstr>He feels dizzy.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has got a stomachache.</dc:title>
  <dc:creator>HULUSİ</dc:creator>
  <cp:lastModifiedBy>Irina Zaharova</cp:lastModifiedBy>
  <cp:revision>8</cp:revision>
  <dcterms:created xsi:type="dcterms:W3CDTF">2013-04-02T08:56:56Z</dcterms:created>
  <dcterms:modified xsi:type="dcterms:W3CDTF">2018-05-29T06:32:22Z</dcterms:modified>
</cp:coreProperties>
</file>