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ink/ink2.xml" ContentType="application/inkml+xml"/>
  <Override PartName="/ppt/notesSlides/notesSlide3.xml" ContentType="application/vnd.openxmlformats-officedocument.presentationml.notesSlide+xml"/>
  <Override PartName="/ppt/ink/ink3.xml" ContentType="application/inkml+xml"/>
  <Override PartName="/ppt/notesSlides/notesSlide4.xml" ContentType="application/vnd.openxmlformats-officedocument.presentationml.notesSlide+xml"/>
  <Override PartName="/ppt/ink/ink4.xml" ContentType="application/inkml+xml"/>
  <Override PartName="/ppt/notesSlides/notesSlide5.xml" ContentType="application/vnd.openxmlformats-officedocument.presentationml.notesSlide+xml"/>
  <Override PartName="/ppt/ink/ink5.xml" ContentType="application/inkml+xml"/>
  <Override PartName="/ppt/notesSlides/notesSlide6.xml" ContentType="application/vnd.openxmlformats-officedocument.presentationml.notesSlide+xml"/>
  <Override PartName="/ppt/ink/ink6.xml" ContentType="application/inkml+xml"/>
  <Override PartName="/ppt/notesSlides/notesSlide7.xml" ContentType="application/vnd.openxmlformats-officedocument.presentationml.notesSlide+xml"/>
  <Override PartName="/ppt/ink/ink7.xml" ContentType="application/inkml+xml"/>
  <Override PartName="/ppt/notesSlides/notesSlide8.xml" ContentType="application/vnd.openxmlformats-officedocument.presentationml.notesSlide+xml"/>
  <Override PartName="/ppt/ink/ink8.xml" ContentType="application/inkml+xml"/>
  <Override PartName="/ppt/ink/ink9.xml" ContentType="application/inkml+xml"/>
  <Override PartName="/ppt/notesSlides/notesSlide9.xml" ContentType="application/vnd.openxmlformats-officedocument.presentationml.notesSlide+xml"/>
  <Override PartName="/ppt/ink/ink10.xml" ContentType="application/inkml+xml"/>
  <Override PartName="/ppt/notesSlides/notesSlide10.xml" ContentType="application/vnd.openxmlformats-officedocument.presentationml.notesSlide+xml"/>
  <Override PartName="/ppt/ink/ink11.xml" ContentType="application/inkml+xml"/>
  <Override PartName="/ppt/notesSlides/notesSlide11.xml" ContentType="application/vnd.openxmlformats-officedocument.presentationml.notesSlide+xml"/>
  <Override PartName="/ppt/ink/ink12.xml" ContentType="application/inkml+xml"/>
  <Override PartName="/ppt/notesSlides/notesSlide12.xml" ContentType="application/vnd.openxmlformats-officedocument.presentationml.notesSlide+xml"/>
  <Override PartName="/ppt/ink/ink1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7" r:id="rId2"/>
    <p:sldId id="267" r:id="rId3"/>
    <p:sldId id="268" r:id="rId4"/>
    <p:sldId id="271" r:id="rId5"/>
    <p:sldId id="272" r:id="rId6"/>
    <p:sldId id="273" r:id="rId7"/>
    <p:sldId id="274" r:id="rId8"/>
    <p:sldId id="275" r:id="rId9"/>
    <p:sldId id="276" r:id="rId10"/>
    <p:sldId id="278" r:id="rId11"/>
    <p:sldId id="277" r:id="rId12"/>
    <p:sldId id="279" r:id="rId13"/>
    <p:sldId id="280" r:id="rId1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66"/>
    <a:srgbClr val="FF9900"/>
    <a:srgbClr val="0066FF"/>
    <a:srgbClr val="FF9999"/>
    <a:srgbClr val="CC009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122" y="90"/>
      </p:cViewPr>
      <p:guideLst>
        <p:guide orient="horz" pos="2160"/>
        <p:guide pos="2880"/>
      </p:guideLst>
    </p:cSldViewPr>
  </p:slideViewPr>
  <p:notesTextViewPr>
    <p:cViewPr>
      <p:scale>
        <a:sx n="33" d="100"/>
        <a:sy n="33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3-11-10T18:27:45.64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5507 10294,'0'25,"0"-25,25 25,0-25,-1 24,1-24,0 0,-25 25,25-25,-25 0,25 0,-25 25,0-25,24 0,1 0,-25 0,25 0,0 25,0-25,-1 0,1 0,-25 0,25 0,-25 0,25 25,0-25,-25 0,24 0,-24 24,25-24,0 0,-25 0,25 0,-25 0,25 0,-25 0,0 0,24 0,1 0,-25 0,25 0,-25 0,25 0,0 0,-25 0,25 0,-25 0,24 0,-24 0,25 0,0 0,-25 0,25 0,-25 0,25 0,-1 0,-24 0,25 0,-25 0,25 0,-25 0,25 0,0 0,-25 0,24 0,-24 0,25 0,0 0,-25 0,25 0,-25 0,25 0,-25 0,24 0,1-24,-25 24,25 0,-25 0,25 0,0 0,-25 0,24 0,-24 0,25 0,-25 0,25 0,0 0,-25 0,25 0,-25 0,24 0,1 0,-25 0,25 0,-25 0,25 0,-25 0,0 0,25 0,-1 0,-24 0,25 0,-25 0,25 0,-25 24,25-24,0 0,-25 0,24 0,-24 0,25 0,0 0,-25 0,25 0,-25 0,25 0,-25 0,25 0,-1 0,-24 25,25-25,-25 0,25 0,0 0,-25 0,25 0,-25 0,24 0,-24 0,25 0,0 0,-25 0,25 0,-25 0,25 0,-1 0,-24 0,25 0,-25 0,25 0,-25 0,25 0,0 0,-25 0,24 0,-24 0,25 0,0 0,-25 0,25 0,-25 0,0 0,25 0,-25 0,24 0,-24-25,25 25,-25-24,25 24,-25 0,25 0,0 0,-25 0,24 0,-24 0,25 0,-25 0,0-25,0 25,0-25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3-11-10T18:27:45.64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5507 10294,'0'65,"0"-65,23 65,1-65,-1 66,0-66,1 0,-24 64,23-64,-23 0,24 0,-24 66,0-66,23 0,0 0,-23 0,24 0,-1 65,0-65,1 0,-1 0,-23 0,23 0,-23 0,24 65,-1-65,-23 0,24 0,-24 66,23-66,0 0,-23 0,24 0,-24 0,23 0,-23 0,0 0,23 0,1 0,-24 0,23 0,-23 0,23 0,1 0,-24 0,23 0,-23 0,24 0,-24 0,23 0,0 0,-23 0,24 0,-24 0,23 0,0 0,-23 0,24 0,-24 0,23 0,-23 0,24 0,-1 0,-23 0,24 0,-24 0,24 0,-1 0,-23 0,23 0,-23 0,24 0,-24 0,23 0,0-66,-23 66,24 0,-24 0,23 0,1 0,-24 0,23 0,-23 0,23 0,-23 0,24 0,-1 0,-23 0,23 0,-23 0,24 0,-1 0,-23 0,23 0,-23 0,24 0,-24 0,0 0,23 0,1 0,-24 0,23 0,-23 0,23 0,-23 66,24-66,-1 0,-23 0,23 0,-23 0,24 0,-1 0,-23 0,23 0,-23 0,24 0,-24 0,23 0,1 0,-24 64,23-64,-23 0,23 0,1 0,-24 0,23 0,-23 0,23 0,-23 0,24 0,-1 0,-23 0,23 0,-23 0,24 0,-1 0,-23 0,24 0,-24 0,23 0,-23 0,23 0,1 0,-24 0,23 0,-23 0,23 0,1 0,-24 0,23 0,-23 0,0 0,23 0,-23 0,24 0,-24-64,23 64,-23-66,24 66,-24 0,23 0,0 0,-23 0,24 0,-24 0,23 0,-23 0,0-65,0 65,0-65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3-11-10T18:27:45.64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5507 10294,'0'61,"0"-61,18 62,0-62,0 61,0-61,0 0,-18 62,18-62,-18 0,18 0,-18 61,0-61,18 0,0 0,-18 0,17 0,1 61,0-61,0 0,0 0,-18 0,18 0,-18 0,18 62,0-62,-18 0,18 0,-18 61,18-61,0 0,-18 0,18 0,-18 0,18 0,-18 0,0 0,18 0,0 0,-18 0,18 0,-18 0,18 0,0 0,-18 0,17 0,-17 0,18 0,-18 0,18 0,0 0,-18 0,18 0,-18 0,18 0,0 0,-18 0,18 0,-18 0,18 0,-18 0,18 0,0 0,-18 0,18 0,-18 0,18 0,0 0,-18 0,18 0,-18 0,18 0,-18 0,18 0,0-61,-18 61,17 0,-17 0,18 0,0 0,-18 0,19 0,-19 0,18 0,-18 0,18 0,0 0,-18 0,18 0,-18 0,18 0,0 0,-18 0,18 0,-18 0,18 0,-18 0,0 0,18 0,0 0,-18 0,18 0,-18 0,18 0,-18 61,18-61,0 0,-18 0,18 0,-18 0,17 0,1 0,-18 0,18 0,-18 0,18 0,-18 0,18 0,0 0,-18 62,18-62,-18 0,18 0,0 0,-18 0,18 0,-18 0,18 0,-18 0,18 0,0 0,-18 0,18 0,-18 0,18 0,0 0,-18 0,18 0,-18 0,18 0,-18 0,17 0,1 0,-18 0,18 0,-18 0,18 0,0 0,-18 0,18 0,-18 0,0 0,18 0,-18 0,18 0,-18-62,18 62,-18-61,18 61,-18 0,18 0,0 0,-18 0,18 0,-18 0,18 0,-18 0,0-62,0 62,0-61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3-11-10T18:27:45.64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5507 10294,'0'72,"0"-72,23 72,1-72,-1 73,0-73,1 0,-24 71,23-71,-23 0,23 0,-23 73,0-73,24 0,-1 0,-23 0,24 0,-1 72,0-72,1 0,-1 0,-23 0,23 0,-23 0,24 72,-1-72,-23 0,23 0,-23 72,24-72,-1 0,-23 0,23 0,-23 0,24 0,-24 0,0 0,23 0,1 0,-24 0,23 0,-23 0,23 0,1 0,-24 0,23 0,-23 0,23 0,-23 0,24 0,-1 0,-23 0,23 0,-23 0,24 0,-1 0,-23 0,23 0,-23 0,24 0,-24 0,23 0,0 0,-23 0,25 0,-25 0,23 0,1 0,-24 0,23 0,-23 0,23 0,-23 0,24 0,-1-72,-23 72,23 0,-23 0,24 0,-1 0,-23 0,23 0,-23 0,24 0,-24 0,23 0,0 0,-23 0,24 0,-24 0,23 0,0 0,-23 0,24 0,-24 0,23 0,-23 0,0 0,24 0,-1 0,-23 0,23 0,-23 0,24 0,-24 72,23-72,0 0,-23 0,24 0,-24 0,23 0,0 0,-23 0,24 0,-24 0,23 0,-23 0,23 0,1 0,-24 72,23-72,-23 0,24 0,-1 0,-23 0,23 0,-23 0,24 0,-24 0,23 0,0 0,-23 0,24 0,-24 0,23 0,0 0,-23 0,24 0,-24 0,23 0,-23 0,23 0,1 0,-24 0,23 0,-23 0,23 0,1 0,-24 0,23 0,-23 0,0 0,24 0,-24 0,23 0,-23-72,23 72,-23-72,24 72,-24 0,23 0,0 0,-23 0,24 0,-24 0,23 0,-23 0,0-72,0 72,0-72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3-11-10T18:27:45.64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5507 10294,'0'61,"0"-61,25 62,1-62,-1 61,1-61,-1 0,-25 62,26-62,-26 0,25 0,-25 61,0-61,26 0,-1 0,-25 0,25 0,0 61,1-61,-1 0,1 0,-26 0,25 0,-25 0,26 62,-1-62,-25 0,26 0,-26 61,25-61,1 0,-26 0,25 0,-25 0,26 0,-26 0,0 0,25 0,1 0,-26 0,25 0,-25 0,25 0,1 0,-26 0,24 0,-24 0,26 0,-26 0,25 0,1 0,-26 0,25 0,-25 0,26 0,-1 0,-25 0,26 0,-26 0,25 0,-25 0,26 0,-1 0,-25 0,26 0,-26 0,25 0,1 0,-26 0,25 0,-25 0,26 0,-26 0,25 0,1-61,-26 61,24 0,-24 0,25 0,1 0,-26 0,25 0,-25 0,26 0,-26 0,25 0,1 0,-26 0,25 0,-25 0,26 0,-1 0,-25 0,26 0,-26 0,25 0,-25 0,0 0,26 0,-1 0,-25 0,26 0,-26 0,25 0,-25 61,26-61,-1 0,-25 0,26 0,-26 0,24 0,1 0,-25 0,26 0,-26 0,25 0,-25 0,26 0,-1 0,-25 62,26-62,-26 0,25 0,1 0,-26 0,25 0,-25 0,26 0,-26 0,25 0,1 0,-26 0,25 0,-25 0,26 0,-1 0,-25 0,26 0,-26 0,25 0,-25 0,24 0,2 0,-26 0,25 0,-25 0,26 0,-1 0,-25 0,26 0,-26 0,0 0,25 0,-25 0,26 0,-26-62,25 62,-25-61,26 61,-26 0,25 0,1 0,-26 0,25 0,-25 0,26 0,-26 0,0-62,0 62,0-61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3-11-10T18:27:45.64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5507 10294,'0'46,"0"-46,18 46,0-46,0 46,0-46,-1 0,-17 46,18-46,-18 0,18 0,-18 46,0-46,18 0,0 0,-18 0,18 0,0 46,0-46,0 0,0 0,-18 0,18 0,-18 0,17 46,1-46,-18 0,18 0,-18 46,18-46,0 0,-18 0,18 0,-18 0,18 0,-18 0,0 0,18 0,0 0,-18 0,18 0,-18 0,17 0,1 0,-18 0,18 0,-18 0,18 0,-18 0,18 0,0 0,-18 0,18 0,-18 0,18 0,0 0,-18 0,18 0,-18 0,17 0,-17 0,18 0,0 0,-18 0,18 0,-18 0,18 0,0 0,-18 0,18 0,-18 0,18 0,-18 0,18 0,0-46,-18 46,17 0,-17 0,18 0,0 0,-18 0,18 0,-18 0,18 0,-18 0,18 0,0 0,-18 0,18 0,-18 0,18 0,0 0,-18 0,17 0,-17 0,18 0,-18 0,0 0,18 0,0 0,-18 0,18 0,-18 0,18 0,-18 46,18-46,0 0,-18 0,18 0,-18 0,18 0,-1 0,-17 0,18 0,-18 0,18 0,-18 0,18 0,0 0,-18 46,18-46,-18 0,18 0,0 0,-18 0,18 0,-18 0,18 0,-18 0,17 0,1 0,-18 0,18 0,-18 0,18 0,0 0,-18 0,18 0,-18 0,18 0,-18 0,18 0,0 0,-18 0,18 0,-18 0,17 0,1 0,-18 0,18 0,-18 0,0 0,18 0,-18 0,18 0,-18-46,18 46,-18-46,18 46,-18 0,18 0,0 0,-18 0,18 0,-18 0,17 0,-17 0,0-46,0 46,0-46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3-11-10T18:27:45.64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5507 10294,'0'70,"0"-70,34 69,0-69,0 70,0-70,0 0,-34 70,34-70,-34 0,34 0,-34 70,0-70,34 0,0 0,-34 0,34 0,0 69,0-69,1 0,-1 0,-34 0,34 0,-34 0,34 70,0-70,-34 0,34 0,-34 70,34-70,0 0,-34 0,34 0,-34 0,34 0,-34 0,0 0,34 0,0 0,-34 0,34 0,-34 0,34 0,0 0,-34 0,34 0,-34 0,34 0,-34 0,34 0,0 0,-34 0,34 0,-34 0,34 0,0 0,-34 0,34 0,-34 0,34 0,-34 0,35 0,-1 0,-34 0,34 0,-34 0,34 0,0 0,-34 0,34 0,-34 0,34 0,-34 0,34 0,0-70,-34 70,34 0,-34 0,34 0,0 0,-34 0,34 0,-34 0,34 0,-34 0,34 0,0 0,-34 0,34 0,-34 0,34 0,0 0,-34 0,34 0,-34 0,34 0,-34 0,0 0,34 0,0 0,-34 0,34 0,-34 0,35 0,-35 70,34-70,0 0,-34 0,34 0,-34 0,34 0,0 0,-34 0,34 0,-34 0,34 0,-34 0,34 0,0 0,-34 70,34-70,-34 0,34 0,0 0,-34 0,34 0,-34 0,34 0,-34 0,34 0,0 0,-34 0,34 0,-34 0,34 0,0 0,-34 0,34 0,-34 0,34 0,-34 0,34 0,0 0,-34 0,35 0,-35 0,34 0,0 0,-34 0,34 0,-34 0,0 0,34 0,-34 0,34 0,-34-70,34 70,-34-70,34 70,-34 0,34 0,0 0,-34 0,34 0,-34 0,34 0,-34 0,0-70,0 70,0-69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3-11-10T18:27:45.64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5507 10294,'0'73,"0"-73,56 73,0-73,0 73,0-73,0 0,-56 73,56-73,-56 0,55 0,-55 73,0-73,56 0,0 0,-56 0,56 0,0 73,0-73,0 0,0 0,-56 0,56 0,-56 0,56 73,0-73,-56 0,56 0,-56 73,56-73,0 0,-56 0,56 0,-56 0,55 0,-55 0,0 0,56 0,0 0,-56 0,56 0,-56 0,56 0,0 0,-56 0,56 0,-56 0,56 0,-56 0,56 0,0 0,-56 0,56 0,-56 0,56 0,0 0,-56 0,56 0,-56 0,55 0,-55 0,56 0,0 0,-56 0,56 0,-56 0,56 0,0 0,-56 0,56 0,-56 0,56 0,-56 0,56 0,0-73,-56 73,56 0,-56 0,56 0,0 0,-56 0,56 0,-56 0,55 0,-55 0,56 0,0 0,-56 0,56 0,-56 0,56 0,0 0,-56 0,56 0,-56 0,56 0,-56 0,0 0,56 0,0 0,-56 0,56 0,-56 0,56 0,-56 73,56-73,0 0,-56 0,56 0,-56 0,55 0,1 0,-56 0,56 0,-56 0,56 0,-56 0,56 0,0 0,-56 73,56-73,-56 0,56 0,0 0,-56 0,56 0,-56 0,56 0,-56 0,56 0,0 0,-56 0,56 0,-56 0,55 0,1 0,-56 0,56 0,-56 0,56 0,-56 0,56 0,0 0,-56 0,56 0,-56 0,56 0,0 0,-56 0,56 0,-56 0,0 0,56 0,-56 0,56 0,-56-73,56 73,-56-73,56 73,-56 0,55 0,1 0,-56 0,56 0,-56 0,56 0,-56 0,0-73,0 73,0-73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3-11-10T18:27:45.64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5507 10294,'0'85,"0"-85,24 86,0-86,0 86,0-86,0 0,-24 85,24-85,-24 0,24 0,-24 86,0-86,24 0,0 0,-24 0,24 0,0 86,0-86,0 0,0 0,-24 0,24 0,-24 0,24 85,0-85,-24 0,24 0,-24 86,24-86,0 0,-24 0,24 0,-24 0,24 0,-24 0,0 0,24 0,0 0,-24 0,24 0,-24 0,24 0,0 0,-24 0,24 0,-24 0,24 0,-24 0,24 0,0 0,-24 0,24 0,-24 0,24 0,0 0,-24 0,24 0,-24 0,24 0,-24 0,24 0,0 0,-24 0,25 0,-25 0,24 0,0 0,-24 0,24 0,-24 0,24 0,-24 0,24 0,0-86,-24 86,24 0,-24 0,24 0,0 0,-24 0,24 0,-24 0,24 0,-24 0,24 0,0 0,-24 0,24 0,-24 0,24 0,0 0,-24 0,24 0,-24 0,24 0,-24 0,0 0,24 0,0 0,-24 0,24 0,-24 0,24 0,-24 86,24-86,0 0,-24 0,24 0,-24 0,24 0,0 0,-24 0,24 0,-24 0,24 0,-24 0,24 0,0 0,-24 85,24-85,-24 0,24 0,0 0,-24 0,24 0,-24 0,24 0,-24 0,24 0,0 0,-24 0,24 0,-24 0,24 0,0 0,-24 0,24 0,-24 0,24 0,-24 0,24 0,0 0,-24 0,24 0,-24 0,24 0,0 0,-24 0,24 0,-24 0,0 0,24 0,-24 0,24 0,-24-85,24 85,-24-86,24 86,-24 0,24 0,0 0,-24 0,24 0,-24 0,24 0,-24 0,0-85,0 85,0-86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3-11-10T18:27:45.64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5507 10294,'0'61,"0"-61,18 62,0-62,0 61,0-61,0 0,-18 62,18-62,-18 0,18 0,-18 61,0-61,18 0,0 0,-18 0,17 0,1 61,0-61,0 0,0 0,-18 0,18 0,-18 0,18 62,0-62,-18 0,18 0,-18 61,18-61,0 0,-18 0,18 0,-18 0,18 0,-18 0,0 0,18 0,0 0,-18 0,18 0,-18 0,18 0,0 0,-18 0,17 0,-17 0,18 0,-18 0,18 0,0 0,-18 0,18 0,-18 0,18 0,0 0,-18 0,18 0,-18 0,18 0,-18 0,18 0,0 0,-18 0,18 0,-18 0,18 0,0 0,-18 0,18 0,-18 0,18 0,-18 0,18 0,0-61,-18 61,17 0,-17 0,18 0,0 0,-18 0,18 0,-18 0,18 0,-18 0,18 0,0 0,-18 0,18 0,-18 0,18 0,0 0,-18 0,18 0,-18 0,18 0,-18 0,0 0,18 0,0 0,-18 0,18 0,-18 0,18 0,-18 61,18-61,0 0,-18 0,18 0,-18 0,17 0,1 0,-18 0,18 0,-18 0,18 0,-18 0,18 0,0 0,-18 62,18-62,-18 0,18 0,0 0,-18 0,18 0,-18 0,18 0,-18 0,18 0,0 0,-18 0,18 0,-18 0,18 0,0 0,-18 0,18 0,-18 0,18 0,-18 0,17 0,1 0,-18 0,18 0,-18 0,18 0,0 0,-18 0,18 0,-18 0,0 0,18 0,-18 0,18 0,-18-62,18 62,-18-61,18 61,-18 0,18 0,0 0,-18 0,18 0,-18 0,18 0,-18 0,0-62,0 62,0-61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3-11-10T18:27:45.64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5507 10294,'0'85,"0"-85,28 86,-1-86,1 86,-1-86,1 0,-28 85,28-85,-28 0,27 0,-27 86,0-86,28 0,-1 0,-27 0,28 0,0 86,-1-86,1 0,-1 0,-27 0,28 0,-28 0,28 85,-1-85,-27 0,28 0,-28 86,27-86,1 0,-28 0,28 0,-28 0,27 0,-27 0,0 0,28 0,-1 0,-27 0,28 0,-28 0,28 0,-1 0,-27 0,28 0,-28 0,27 0,-27 0,28 0,0 0,-28 0,27 0,-27 0,28 0,-1 0,-27 0,28 0,-28 0,28 0,-28 0,27 0,1 0,-28 0,29 0,-29 0,27 0,1 0,-28 0,27 0,-27 0,28 0,-28 0,28 0,-1-86,-27 86,28 0,-28 0,27 0,1 0,-28 0,28 0,-28 0,27 0,-27 0,28 0,-1 0,-27 0,28 0,-28 0,28 0,-1 0,-27 0,28 0,-28 0,27 0,-27 0,0 0,28 0,0 0,-28 0,27 0,-27 0,28 0,-28 86,27-86,1 0,-28 0,28 0,-28 0,27 0,1 0,-28 0,27 0,-27 0,28 0,-28 0,28 0,-1 0,-27 85,28-85,-28 0,27 0,1 0,-28 0,28 0,-28 0,27 0,-27 0,28 0,-1 0,-27 0,28 0,-28 0,28 0,-1 0,-27 0,28 0,-28 0,27 0,-27 0,28 0,0 0,-28 0,27 0,-27 0,28 0,-1 0,-27 0,28 0,-28 0,0 0,28 0,-28 0,27 0,-27-85,28 85,-28-86,27 86,-27 0,28 0,0 0,-28 0,27 0,-27 0,28 0,-28 0,0-85,0 85,0-86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3-11-10T18:27:45.64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5507 10294,'0'61,"0"-61,18 62,0-62,0 61,0-61,0 0,-18 62,18-62,-18 0,18 0,-18 61,0-61,18 0,0 0,-18 0,17 0,1 61,0-61,0 0,0 0,-18 0,18 0,-18 0,18 62,0-62,-18 0,18 0,-18 61,18-61,0 0,-18 0,18 0,-18 0,18 0,-18 0,0 0,18 0,0 0,-18 0,18 0,-18 0,18 0,0 0,-18 0,17 0,-17 0,18 0,-18 0,18 0,0 0,-18 0,18 0,-18 0,18 0,0 0,-18 0,18 0,-18 0,18 0,-18 0,18 0,0 0,-18 0,18 0,-18 0,18 0,0 0,-18 0,18 0,-18 0,18 0,-18 0,18 0,0-61,-18 61,17 0,-17 0,18 0,0 0,-18 0,19 0,-19 0,18 0,-18 0,18 0,0 0,-18 0,18 0,-18 0,18 0,0 0,-18 0,18 0,-18 0,18 0,-18 0,0 0,18 0,0 0,-18 0,18 0,-18 0,18 0,-18 61,18-61,0 0,-18 0,18 0,-18 0,17 0,1 0,-18 0,18 0,-18 0,18 0,-18 0,18 0,0 0,-18 62,18-62,-18 0,18 0,0 0,-18 0,18 0,-18 0,18 0,-18 0,18 0,0 0,-18 0,18 0,-18 0,18 0,0 0,-18 0,18 0,-18 0,18 0,-18 0,17 0,1 0,-18 0,18 0,-18 0,18 0,0 0,-18 0,18 0,-18 0,0 0,18 0,-18 0,18 0,-18-62,18 62,-18-61,18 61,-18 0,18 0,0 0,-18 0,18 0,-18 0,18 0,-18 0,0-62,0 62,0-61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3-11-11T18:03:58.30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5507 10294,'0'61,"0"-61,23 62,-1-62,1 61,-1-61,1 0,-23 62,23-62,-23 0,22 0,-22 62,0-62,23 0,-1 0,-22 0,22 0,0 61,1-61,-1 0,1 0,-23 0,23 0,-23 0,22 62,1-62,-23 0,22 0,-22 61,23-61,0 0,-23 0,22 0,-22 0,23 0,-23 0,0 0,22 0,1 0,-23 0,23 0,-23 0,22 0,1 0,-23 0,21 0,-21 0,23 0,-23 0,22 0,1 0,-23 0,22 0,-22 0,23 0,0 0,-23 0,22 0,-22 0,23 0,-23 0,22 0,1 0,-23 0,23 0,-23 0,22 0,1 0,-23 0,22 0,-22 0,23 0,-23 0,23 0,-1-61,-22 61,22 0,-22 0,22 0,1 0,-23 0,22 0,-22 0,23 0,-23 0,23 0,-1 0,-22 0,23 0,-23 0,22 0,1 0,-23 0,22 0,-22 0,23 0,-23 0,0 0,23 0,-1 0,-22 0,23 0,-23 0,22 0,-22 61,23-61,0 0,-23 0,22 0,-22 0,22 0,0 0,-22 0,23 0,-23 0,22 0,-22 0,23 0,0 0,-23 62,22-62,-22 0,23 0,-1 0,-22 0,23 0,-23 0,23 0,-23 0,22 0,1 0,-23 0,22 0,-22 0,23 0,-1 0,-22 0,23 0,-23 0,23 0,-23 0,21 0,2 0,-23 0,22 0,-22 0,23 0,-1 0,-22 0,23 0,-23 0,0 0,23 0,-23 0,22 0,-22-62,23 62,-23-61,22 61,-22 0,23 0,0 0,-23 0,22 0,-22 0,23 0,-23 0,0-62,0 62,0-61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A2F2DC-0D41-4BEA-9DB8-CDFBF38C7708}" type="datetimeFigureOut">
              <a:rPr lang="es-ES" smtClean="0"/>
              <a:t>29/05/2018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1ED2C7-DC32-42AD-B0E2-D57C06ECABB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798437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ED2C7-DC32-42AD-B0E2-D57C06ECABBD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87200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ED2C7-DC32-42AD-B0E2-D57C06ECABBD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87200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ED2C7-DC32-42AD-B0E2-D57C06ECABBD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87200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ED2C7-DC32-42AD-B0E2-D57C06ECABBD}" type="slidenum">
              <a:rPr lang="es-ES" smtClean="0"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87200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ED2C7-DC32-42AD-B0E2-D57C06ECABBD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87200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ED2C7-DC32-42AD-B0E2-D57C06ECABBD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87200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ED2C7-DC32-42AD-B0E2-D57C06ECABBD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87200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ED2C7-DC32-42AD-B0E2-D57C06ECABBD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87200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ED2C7-DC32-42AD-B0E2-D57C06ECABBD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87200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ED2C7-DC32-42AD-B0E2-D57C06ECABBD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87200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ED2C7-DC32-42AD-B0E2-D57C06ECABBD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87200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ED2C7-DC32-42AD-B0E2-D57C06ECABBD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87200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91435-D2AD-47BE-9A95-BAE32E9C88A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29/05/2018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F923E-EA59-4EE1-996F-98BDF631469E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555024"/>
      </p:ext>
    </p:extLst>
  </p:cSld>
  <p:clrMapOvr>
    <a:masterClrMapping/>
  </p:clrMapOvr>
  <p:transition spd="med">
    <p:wipe/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91435-D2AD-47BE-9A95-BAE32E9C88A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29/05/2018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F923E-EA59-4EE1-996F-98BDF631469E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953124"/>
      </p:ext>
    </p:extLst>
  </p:cSld>
  <p:clrMapOvr>
    <a:masterClrMapping/>
  </p:clrMapOvr>
  <p:transition spd="med">
    <p:wipe/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91435-D2AD-47BE-9A95-BAE32E9C88A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29/05/2018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F923E-EA59-4EE1-996F-98BDF631469E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605326"/>
      </p:ext>
    </p:extLst>
  </p:cSld>
  <p:clrMapOvr>
    <a:masterClrMapping/>
  </p:clrMapOvr>
  <p:transition spd="med">
    <p:wipe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91435-D2AD-47BE-9A95-BAE32E9C88A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29/05/2018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F923E-EA59-4EE1-996F-98BDF631469E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615322"/>
      </p:ext>
    </p:extLst>
  </p:cSld>
  <p:clrMapOvr>
    <a:masterClrMapping/>
  </p:clrMapOvr>
  <p:transition spd="med">
    <p:wipe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91435-D2AD-47BE-9A95-BAE32E9C88A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29/05/2018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F923E-EA59-4EE1-996F-98BDF631469E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462970"/>
      </p:ext>
    </p:extLst>
  </p:cSld>
  <p:clrMapOvr>
    <a:masterClrMapping/>
  </p:clrMapOvr>
  <p:transition spd="med">
    <p:wipe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91435-D2AD-47BE-9A95-BAE32E9C88A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29/05/2018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F923E-EA59-4EE1-996F-98BDF631469E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240399"/>
      </p:ext>
    </p:extLst>
  </p:cSld>
  <p:clrMapOvr>
    <a:masterClrMapping/>
  </p:clrMapOvr>
  <p:transition spd="med">
    <p:wipe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91435-D2AD-47BE-9A95-BAE32E9C88A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29/05/2018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F923E-EA59-4EE1-996F-98BDF631469E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275068"/>
      </p:ext>
    </p:extLst>
  </p:cSld>
  <p:clrMapOvr>
    <a:masterClrMapping/>
  </p:clrMapOvr>
  <p:transition spd="med">
    <p:wipe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91435-D2AD-47BE-9A95-BAE32E9C88A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29/05/2018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F923E-EA59-4EE1-996F-98BDF631469E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309650"/>
      </p:ext>
    </p:extLst>
  </p:cSld>
  <p:clrMapOvr>
    <a:masterClrMapping/>
  </p:clrMapOvr>
  <p:transition spd="med">
    <p:wipe/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91435-D2AD-47BE-9A95-BAE32E9C88A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29/05/2018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F923E-EA59-4EE1-996F-98BDF631469E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114450"/>
      </p:ext>
    </p:extLst>
  </p:cSld>
  <p:clrMapOvr>
    <a:masterClrMapping/>
  </p:clrMapOvr>
  <p:transition spd="med">
    <p:wipe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91435-D2AD-47BE-9A95-BAE32E9C88A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29/05/2018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F923E-EA59-4EE1-996F-98BDF631469E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019064"/>
      </p:ext>
    </p:extLst>
  </p:cSld>
  <p:clrMapOvr>
    <a:masterClrMapping/>
  </p:clrMapOvr>
  <p:transition spd="med">
    <p:wipe/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91435-D2AD-47BE-9A95-BAE32E9C88A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29/05/2018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F923E-EA59-4EE1-996F-98BDF631469E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053888"/>
      </p:ext>
    </p:extLst>
  </p:cSld>
  <p:clrMapOvr>
    <a:masterClrMapping/>
  </p:clrMapOvr>
  <p:transition spd="med">
    <p:wipe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691435-D2AD-47BE-9A95-BAE32E9C88A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29/05/2018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6F923E-EA59-4EE1-996F-98BDF631469E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910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wipe/>
    <p:sndAc>
      <p:stSnd>
        <p:snd r:embed="rId13" name="chimes.wav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audio" Target="../media/audio3.wav"/><Relationship Id="rId7" Type="http://schemas.openxmlformats.org/officeDocument/2006/relationships/image" Target="../media/image24.png"/><Relationship Id="rId12" Type="http://schemas.openxmlformats.org/officeDocument/2006/relationships/image" Target="../media/image32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11" Type="http://schemas.openxmlformats.org/officeDocument/2006/relationships/customXml" Target="../ink/ink10.xml"/><Relationship Id="rId5" Type="http://schemas.openxmlformats.org/officeDocument/2006/relationships/image" Target="../media/image7.png"/><Relationship Id="rId10" Type="http://schemas.openxmlformats.org/officeDocument/2006/relationships/image" Target="../media/image4.png"/><Relationship Id="rId4" Type="http://schemas.openxmlformats.org/officeDocument/2006/relationships/audio" Target="../media/audio2.wav"/><Relationship Id="rId9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audio" Target="../media/audio2.wav"/><Relationship Id="rId7" Type="http://schemas.openxmlformats.org/officeDocument/2006/relationships/image" Target="../media/image25.png"/><Relationship Id="rId12" Type="http://schemas.openxmlformats.org/officeDocument/2006/relationships/image" Target="../media/image27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11" Type="http://schemas.openxmlformats.org/officeDocument/2006/relationships/customXml" Target="../ink/ink11.xml"/><Relationship Id="rId5" Type="http://schemas.openxmlformats.org/officeDocument/2006/relationships/image" Target="../media/image7.png"/><Relationship Id="rId10" Type="http://schemas.openxmlformats.org/officeDocument/2006/relationships/image" Target="../media/image4.png"/><Relationship Id="rId4" Type="http://schemas.openxmlformats.org/officeDocument/2006/relationships/audio" Target="../media/audio3.wav"/><Relationship Id="rId9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audio" Target="../media/audio3.wav"/><Relationship Id="rId7" Type="http://schemas.openxmlformats.org/officeDocument/2006/relationships/image" Target="../media/image27.png"/><Relationship Id="rId12" Type="http://schemas.openxmlformats.org/officeDocument/2006/relationships/image" Target="../media/image36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11" Type="http://schemas.openxmlformats.org/officeDocument/2006/relationships/customXml" Target="../ink/ink12.xml"/><Relationship Id="rId5" Type="http://schemas.openxmlformats.org/officeDocument/2006/relationships/image" Target="../media/image7.png"/><Relationship Id="rId10" Type="http://schemas.openxmlformats.org/officeDocument/2006/relationships/image" Target="../media/image4.png"/><Relationship Id="rId4" Type="http://schemas.openxmlformats.org/officeDocument/2006/relationships/audio" Target="../media/audio2.wav"/><Relationship Id="rId9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audio" Target="../media/audio2.wav"/><Relationship Id="rId7" Type="http://schemas.openxmlformats.org/officeDocument/2006/relationships/image" Target="../media/image27.png"/><Relationship Id="rId12" Type="http://schemas.openxmlformats.org/officeDocument/2006/relationships/image" Target="../media/image38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11" Type="http://schemas.openxmlformats.org/officeDocument/2006/relationships/customXml" Target="../ink/ink13.xml"/><Relationship Id="rId5" Type="http://schemas.openxmlformats.org/officeDocument/2006/relationships/image" Target="../media/image7.png"/><Relationship Id="rId10" Type="http://schemas.openxmlformats.org/officeDocument/2006/relationships/image" Target="../media/image4.png"/><Relationship Id="rId4" Type="http://schemas.openxmlformats.org/officeDocument/2006/relationships/audio" Target="../media/audio3.wav"/><Relationship Id="rId9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4.png"/><Relationship Id="rId3" Type="http://schemas.openxmlformats.org/officeDocument/2006/relationships/audio" Target="../media/audio2.wav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emf"/><Relationship Id="rId10" Type="http://schemas.microsoft.com/office/2007/relationships/hdphoto" Target="../media/hdphoto4.wdp"/><Relationship Id="rId4" Type="http://schemas.openxmlformats.org/officeDocument/2006/relationships/audio" Target="../media/audio3.wav"/><Relationship Id="rId9" Type="http://schemas.openxmlformats.org/officeDocument/2006/relationships/image" Target="../media/image9.png"/><Relationship Id="rId14" Type="http://schemas.openxmlformats.org/officeDocument/2006/relationships/customXml" Target="../ink/ink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4.png"/><Relationship Id="rId3" Type="http://schemas.openxmlformats.org/officeDocument/2006/relationships/audio" Target="../media/audio2.wav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3.emf"/><Relationship Id="rId10" Type="http://schemas.microsoft.com/office/2007/relationships/hdphoto" Target="../media/hdphoto4.wdp"/><Relationship Id="rId4" Type="http://schemas.openxmlformats.org/officeDocument/2006/relationships/audio" Target="../media/audio3.wav"/><Relationship Id="rId9" Type="http://schemas.openxmlformats.org/officeDocument/2006/relationships/image" Target="../media/image9.png"/><Relationship Id="rId14" Type="http://schemas.openxmlformats.org/officeDocument/2006/relationships/customXml" Target="../ink/ink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customXml" Target="../ink/ink3.xml"/><Relationship Id="rId3" Type="http://schemas.openxmlformats.org/officeDocument/2006/relationships/audio" Target="../media/audio3.wav"/><Relationship Id="rId7" Type="http://schemas.openxmlformats.org/officeDocument/2006/relationships/image" Target="../media/image11.gif"/><Relationship Id="rId12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11" Type="http://schemas.microsoft.com/office/2007/relationships/hdphoto" Target="../media/hdphoto7.wdp"/><Relationship Id="rId5" Type="http://schemas.openxmlformats.org/officeDocument/2006/relationships/image" Target="../media/image7.png"/><Relationship Id="rId10" Type="http://schemas.openxmlformats.org/officeDocument/2006/relationships/image" Target="../media/image13.png"/><Relationship Id="rId4" Type="http://schemas.openxmlformats.org/officeDocument/2006/relationships/audio" Target="../media/audio2.wav"/><Relationship Id="rId9" Type="http://schemas.microsoft.com/office/2007/relationships/hdphoto" Target="../media/hdphoto6.wdp"/><Relationship Id="rId14" Type="http://schemas.openxmlformats.org/officeDocument/2006/relationships/image" Target="../media/image17.emf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13" Type="http://schemas.openxmlformats.org/officeDocument/2006/relationships/customXml" Target="../ink/ink4.xml"/><Relationship Id="rId3" Type="http://schemas.openxmlformats.org/officeDocument/2006/relationships/audio" Target="../media/audio2.wav"/><Relationship Id="rId7" Type="http://schemas.openxmlformats.org/officeDocument/2006/relationships/image" Target="../media/image14.png"/><Relationship Id="rId12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11" Type="http://schemas.microsoft.com/office/2007/relationships/hdphoto" Target="../media/hdphoto7.wdp"/><Relationship Id="rId5" Type="http://schemas.openxmlformats.org/officeDocument/2006/relationships/image" Target="../media/image7.png"/><Relationship Id="rId10" Type="http://schemas.openxmlformats.org/officeDocument/2006/relationships/image" Target="../media/image15.png"/><Relationship Id="rId4" Type="http://schemas.openxmlformats.org/officeDocument/2006/relationships/audio" Target="../media/audio3.wav"/><Relationship Id="rId9" Type="http://schemas.openxmlformats.org/officeDocument/2006/relationships/image" Target="../media/image11.gif"/><Relationship Id="rId14" Type="http://schemas.openxmlformats.org/officeDocument/2006/relationships/image" Target="../media/image20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audio" Target="../media/audio3.wav"/><Relationship Id="rId7" Type="http://schemas.openxmlformats.org/officeDocument/2006/relationships/image" Target="../media/image16.png"/><Relationship Id="rId12" Type="http://schemas.openxmlformats.org/officeDocument/2006/relationships/image" Target="../media/image2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11" Type="http://schemas.openxmlformats.org/officeDocument/2006/relationships/customXml" Target="../ink/ink5.xml"/><Relationship Id="rId5" Type="http://schemas.openxmlformats.org/officeDocument/2006/relationships/image" Target="../media/image7.png"/><Relationship Id="rId10" Type="http://schemas.openxmlformats.org/officeDocument/2006/relationships/image" Target="../media/image4.png"/><Relationship Id="rId4" Type="http://schemas.openxmlformats.org/officeDocument/2006/relationships/audio" Target="../media/audio2.wav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audio" Target="../media/audio2.wav"/><Relationship Id="rId7" Type="http://schemas.openxmlformats.org/officeDocument/2006/relationships/image" Target="../media/image17.png"/><Relationship Id="rId12" Type="http://schemas.openxmlformats.org/officeDocument/2006/relationships/image" Target="../media/image2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11" Type="http://schemas.openxmlformats.org/officeDocument/2006/relationships/customXml" Target="../ink/ink6.xml"/><Relationship Id="rId5" Type="http://schemas.openxmlformats.org/officeDocument/2006/relationships/image" Target="../media/image7.png"/><Relationship Id="rId10" Type="http://schemas.openxmlformats.org/officeDocument/2006/relationships/image" Target="../media/image4.png"/><Relationship Id="rId4" Type="http://schemas.openxmlformats.org/officeDocument/2006/relationships/audio" Target="../media/audio3.wav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audio" Target="../media/audio3.wav"/><Relationship Id="rId7" Type="http://schemas.openxmlformats.org/officeDocument/2006/relationships/image" Target="../media/image20.png"/><Relationship Id="rId12" Type="http://schemas.openxmlformats.org/officeDocument/2006/relationships/image" Target="../media/image25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11" Type="http://schemas.openxmlformats.org/officeDocument/2006/relationships/customXml" Target="../ink/ink7.xml"/><Relationship Id="rId5" Type="http://schemas.openxmlformats.org/officeDocument/2006/relationships/image" Target="../media/image7.png"/><Relationship Id="rId10" Type="http://schemas.openxmlformats.org/officeDocument/2006/relationships/image" Target="../media/image4.png"/><Relationship Id="rId4" Type="http://schemas.openxmlformats.org/officeDocument/2006/relationships/audio" Target="../media/audio2.wav"/><Relationship Id="rId9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customXml" Target="../ink/ink9.xml"/><Relationship Id="rId3" Type="http://schemas.openxmlformats.org/officeDocument/2006/relationships/audio" Target="../media/audio2.wav"/><Relationship Id="rId7" Type="http://schemas.openxmlformats.org/officeDocument/2006/relationships/image" Target="../media/image20.png"/><Relationship Id="rId12" Type="http://schemas.openxmlformats.org/officeDocument/2006/relationships/image" Target="../media/image27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11" Type="http://schemas.openxmlformats.org/officeDocument/2006/relationships/customXml" Target="../ink/ink8.xml"/><Relationship Id="rId5" Type="http://schemas.openxmlformats.org/officeDocument/2006/relationships/image" Target="../media/image7.png"/><Relationship Id="rId10" Type="http://schemas.openxmlformats.org/officeDocument/2006/relationships/image" Target="../media/image4.png"/><Relationship Id="rId4" Type="http://schemas.openxmlformats.org/officeDocument/2006/relationships/audio" Target="../media/audio3.wav"/><Relationship Id="rId9" Type="http://schemas.openxmlformats.org/officeDocument/2006/relationships/image" Target="../media/image23.png"/><Relationship Id="rId14" Type="http://schemas.openxmlformats.org/officeDocument/2006/relationships/image" Target="../media/image2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ages.clipartof.com/thumbnails/1075284-Clipart-School-Boys-Holding-Tall-And-Short-Flash-Cards-Royalty-Free-Vector-Illustratio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9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2439"/>
          <a:stretch/>
        </p:blipFill>
        <p:spPr bwMode="auto">
          <a:xfrm rot="702549">
            <a:off x="6259824" y="1466234"/>
            <a:ext cx="1705783" cy="2375763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noFill/>
            <a:miter lim="800000"/>
          </a:ln>
          <a:effectLst>
            <a:outerShdw blurRad="65000" dir="12900000" sx="102000" sy="102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grpSp>
        <p:nvGrpSpPr>
          <p:cNvPr id="3" name="2 Grupo"/>
          <p:cNvGrpSpPr/>
          <p:nvPr/>
        </p:nvGrpSpPr>
        <p:grpSpPr>
          <a:xfrm>
            <a:off x="1187624" y="481607"/>
            <a:ext cx="5357813" cy="4859681"/>
            <a:chOff x="2123764" y="772880"/>
            <a:chExt cx="5357813" cy="4859681"/>
          </a:xfrm>
        </p:grpSpPr>
        <p:pic>
          <p:nvPicPr>
            <p:cNvPr id="14" name="Picture 424" descr="Hoja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2940" b="40033"/>
            <a:stretch>
              <a:fillRect/>
            </a:stretch>
          </p:blipFill>
          <p:spPr bwMode="auto">
            <a:xfrm rot="21358095">
              <a:off x="2123764" y="1346311"/>
              <a:ext cx="5357813" cy="4286250"/>
            </a:xfrm>
            <a:prstGeom prst="rect">
              <a:avLst/>
            </a:prstGeom>
            <a:noFill/>
            <a:ln>
              <a:noFill/>
            </a:ln>
            <a:effectLst>
              <a:outerShdw blurRad="215900" dist="228600" dir="2700000" algn="ctr" rotWithShape="0">
                <a:schemeClr val="tx1">
                  <a:alpha val="39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60" descr="NeedleLeftYellow icon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4924" y="772880"/>
              <a:ext cx="931168" cy="9311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" name="1 Imagen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7277" y="2347049"/>
              <a:ext cx="3937691" cy="2163901"/>
            </a:xfrm>
            <a:prstGeom prst="rect">
              <a:avLst/>
            </a:prstGeom>
          </p:spPr>
        </p:pic>
      </p:grpSp>
      <p:sp>
        <p:nvSpPr>
          <p:cNvPr id="13" name="12 Rectángulo"/>
          <p:cNvSpPr/>
          <p:nvPr/>
        </p:nvSpPr>
        <p:spPr>
          <a:xfrm rot="763770">
            <a:off x="7247491" y="1181508"/>
            <a:ext cx="216024" cy="576064"/>
          </a:xfrm>
          <a:prstGeom prst="rect">
            <a:avLst/>
          </a:prstGeom>
          <a:solidFill>
            <a:srgbClr val="FFFF00">
              <a:alpha val="51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Picture 424" descr="Hoja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45" r="-2940" b="73268"/>
          <a:stretch/>
        </p:blipFill>
        <p:spPr bwMode="auto">
          <a:xfrm>
            <a:off x="5456531" y="5093167"/>
            <a:ext cx="3312368" cy="1011382"/>
          </a:xfrm>
          <a:prstGeom prst="rect">
            <a:avLst/>
          </a:prstGeom>
          <a:noFill/>
          <a:ln>
            <a:noFill/>
          </a:ln>
          <a:effectLst>
            <a:outerShdw blurRad="266700" sx="106000" sy="106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"/>
          <p:cNvSpPr/>
          <p:nvPr/>
        </p:nvSpPr>
        <p:spPr>
          <a:xfrm rot="763770">
            <a:off x="7188616" y="4697957"/>
            <a:ext cx="216024" cy="576064"/>
          </a:xfrm>
          <a:prstGeom prst="rect">
            <a:avLst/>
          </a:prstGeom>
          <a:solidFill>
            <a:srgbClr val="FFFF00">
              <a:alpha val="51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Rectángulo">
            <a:hlinkClick r:id="" action="ppaction://hlinkshowjump?jump=nextslide"/>
          </p:cNvPr>
          <p:cNvSpPr/>
          <p:nvPr/>
        </p:nvSpPr>
        <p:spPr>
          <a:xfrm>
            <a:off x="6067636" y="5229200"/>
            <a:ext cx="2248780" cy="720080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000" b="1" dirty="0" smtClean="0">
                <a:solidFill>
                  <a:schemeClr val="tx1"/>
                </a:solidFill>
                <a:latin typeface="PassingNotes" panose="02000603000000000000" pitchFamily="2" charset="0"/>
                <a:ea typeface="PassingNotes" panose="02000603000000000000" pitchFamily="2" charset="0"/>
              </a:rPr>
              <a:t>START</a:t>
            </a:r>
            <a:endParaRPr lang="es-ES" sz="4000" b="1" dirty="0">
              <a:solidFill>
                <a:schemeClr val="tx1"/>
              </a:solidFill>
              <a:latin typeface="PassingNotes" panose="02000603000000000000" pitchFamily="2" charset="0"/>
              <a:ea typeface="PassingNotes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28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7 Esquina doblada"/>
          <p:cNvSpPr/>
          <p:nvPr/>
        </p:nvSpPr>
        <p:spPr>
          <a:xfrm>
            <a:off x="1095144" y="4842741"/>
            <a:ext cx="6861232" cy="926520"/>
          </a:xfrm>
          <a:prstGeom prst="foldedCorner">
            <a:avLst/>
          </a:prstGeom>
          <a:solidFill>
            <a:srgbClr val="99FF66"/>
          </a:solidFill>
          <a:ln>
            <a:noFill/>
          </a:ln>
          <a:effectLst>
            <a:outerShdw blurRad="165100" dist="38100" dir="2700000" algn="tl" rotWithShape="0">
              <a:prstClr val="black">
                <a:alpha val="7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 err="1" smtClean="0">
                <a:solidFill>
                  <a:schemeClr val="tx1"/>
                </a:solidFill>
                <a:latin typeface="PassingNotes" panose="02000603000000000000" pitchFamily="2" charset="0"/>
                <a:ea typeface="PassingNotes" panose="02000603000000000000" pitchFamily="2" charset="0"/>
              </a:rPr>
              <a:t>Who</a:t>
            </a:r>
            <a:r>
              <a:rPr lang="es-ES_tradnl" sz="3200" dirty="0" smtClean="0">
                <a:solidFill>
                  <a:schemeClr val="tx1"/>
                </a:solidFill>
                <a:latin typeface="PassingNotes" panose="02000603000000000000" pitchFamily="2" charset="0"/>
                <a:ea typeface="PassingNotes" panose="02000603000000000000" pitchFamily="2" charset="0"/>
              </a:rPr>
              <a:t> </a:t>
            </a:r>
            <a:r>
              <a:rPr lang="es-ES_tradnl" sz="3200" dirty="0" err="1" smtClean="0">
                <a:solidFill>
                  <a:schemeClr val="tx1"/>
                </a:solidFill>
                <a:latin typeface="PassingNotes" panose="02000603000000000000" pitchFamily="2" charset="0"/>
                <a:ea typeface="PassingNotes" panose="02000603000000000000" pitchFamily="2" charset="0"/>
              </a:rPr>
              <a:t>is</a:t>
            </a:r>
            <a:r>
              <a:rPr lang="es-ES_tradnl" sz="3200" dirty="0" smtClean="0">
                <a:solidFill>
                  <a:schemeClr val="tx1"/>
                </a:solidFill>
                <a:latin typeface="PassingNotes" panose="02000603000000000000" pitchFamily="2" charset="0"/>
                <a:ea typeface="PassingNotes" panose="02000603000000000000" pitchFamily="2" charset="0"/>
              </a:rPr>
              <a:t> </a:t>
            </a:r>
            <a:r>
              <a:rPr lang="es-ES_tradnl" sz="3200" b="1" dirty="0" err="1" smtClean="0">
                <a:solidFill>
                  <a:srgbClr val="FF0000"/>
                </a:solidFill>
                <a:latin typeface="PassingNotes" panose="02000603000000000000" pitchFamily="2" charset="0"/>
                <a:ea typeface="PassingNotes" panose="02000603000000000000" pitchFamily="2" charset="0"/>
              </a:rPr>
              <a:t>fatter</a:t>
            </a:r>
            <a:r>
              <a:rPr lang="es-ES_tradnl" sz="3200" dirty="0" smtClean="0">
                <a:solidFill>
                  <a:schemeClr val="tx1"/>
                </a:solidFill>
                <a:latin typeface="PassingNotes" panose="02000603000000000000" pitchFamily="2" charset="0"/>
                <a:ea typeface="PassingNotes" panose="02000603000000000000" pitchFamily="2" charset="0"/>
              </a:rPr>
              <a:t> </a:t>
            </a:r>
            <a:r>
              <a:rPr lang="es-ES_tradnl" sz="3200" dirty="0" err="1" smtClean="0">
                <a:solidFill>
                  <a:schemeClr val="tx1"/>
                </a:solidFill>
                <a:latin typeface="PassingNotes" panose="02000603000000000000" pitchFamily="2" charset="0"/>
                <a:ea typeface="PassingNotes" panose="02000603000000000000" pitchFamily="2" charset="0"/>
              </a:rPr>
              <a:t>than</a:t>
            </a:r>
            <a:r>
              <a:rPr lang="es-ES_tradnl" sz="3200" dirty="0" smtClean="0">
                <a:solidFill>
                  <a:schemeClr val="tx1"/>
                </a:solidFill>
                <a:latin typeface="PassingNotes" panose="02000603000000000000" pitchFamily="2" charset="0"/>
                <a:ea typeface="PassingNotes" panose="02000603000000000000" pitchFamily="2" charset="0"/>
              </a:rPr>
              <a:t> Peter?</a:t>
            </a: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80"/>
          <a:stretch/>
        </p:blipFill>
        <p:spPr>
          <a:xfrm>
            <a:off x="611560" y="568184"/>
            <a:ext cx="7911081" cy="10606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11 Rectángulo"/>
          <p:cNvSpPr/>
          <p:nvPr/>
        </p:nvSpPr>
        <p:spPr>
          <a:xfrm rot="2658557">
            <a:off x="987132" y="4664300"/>
            <a:ext cx="216024" cy="452048"/>
          </a:xfrm>
          <a:prstGeom prst="rect">
            <a:avLst/>
          </a:prstGeom>
          <a:solidFill>
            <a:srgbClr val="FFFF00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Rectángulo"/>
          <p:cNvSpPr/>
          <p:nvPr/>
        </p:nvSpPr>
        <p:spPr>
          <a:xfrm rot="18725001">
            <a:off x="7848363" y="4669841"/>
            <a:ext cx="216024" cy="452048"/>
          </a:xfrm>
          <a:prstGeom prst="rect">
            <a:avLst/>
          </a:prstGeom>
          <a:solidFill>
            <a:srgbClr val="FFFF00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20 Flecha derecha">
            <a:hlinkClick r:id="" action="ppaction://hlinkshowjump?jump=nextslide"/>
          </p:cNvPr>
          <p:cNvSpPr/>
          <p:nvPr/>
        </p:nvSpPr>
        <p:spPr>
          <a:xfrm>
            <a:off x="7973263" y="5769260"/>
            <a:ext cx="792055" cy="720080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400" b="1" dirty="0" smtClean="0">
                <a:solidFill>
                  <a:srgbClr val="FFFFFF"/>
                </a:solidFill>
              </a:rPr>
              <a:t>NEXT</a:t>
            </a:r>
            <a:endParaRPr lang="es-ES" sz="1600" b="1" dirty="0">
              <a:solidFill>
                <a:srgbClr val="FFFFFF"/>
              </a:solidFill>
            </a:endParaRPr>
          </a:p>
        </p:txBody>
      </p:sp>
      <p:grpSp>
        <p:nvGrpSpPr>
          <p:cNvPr id="4" name="3 Grupo"/>
          <p:cNvGrpSpPr/>
          <p:nvPr/>
        </p:nvGrpSpPr>
        <p:grpSpPr>
          <a:xfrm>
            <a:off x="611560" y="2106092"/>
            <a:ext cx="2618131" cy="2134787"/>
            <a:chOff x="534756" y="2134523"/>
            <a:chExt cx="2618131" cy="2134787"/>
          </a:xfrm>
        </p:grpSpPr>
        <p:pic>
          <p:nvPicPr>
            <p:cNvPr id="14" name="Picture 424" descr="Hoja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2940" b="40033"/>
            <a:stretch>
              <a:fillRect/>
            </a:stretch>
          </p:blipFill>
          <p:spPr bwMode="auto">
            <a:xfrm rot="21358095">
              <a:off x="534756" y="2134523"/>
              <a:ext cx="2618131" cy="2134787"/>
            </a:xfrm>
            <a:prstGeom prst="rect">
              <a:avLst/>
            </a:prstGeom>
            <a:noFill/>
            <a:ln>
              <a:noFill/>
            </a:ln>
            <a:effectLst>
              <a:outerShdw blurRad="215900" dist="228600" dir="2700000" algn="ctr" rotWithShape="0">
                <a:schemeClr val="tx1">
                  <a:alpha val="39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21423864">
              <a:off x="770888" y="2235374"/>
              <a:ext cx="1811997" cy="16125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1 CuadroTexto"/>
            <p:cNvSpPr txBox="1"/>
            <p:nvPr/>
          </p:nvSpPr>
          <p:spPr>
            <a:xfrm rot="21348097">
              <a:off x="941509" y="3718389"/>
              <a:ext cx="98428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dirty="0" smtClean="0">
                  <a:latin typeface="PassingNotes" panose="02000603000000000000" pitchFamily="2" charset="0"/>
                  <a:ea typeface="PassingNotes" panose="02000603000000000000" pitchFamily="2" charset="0"/>
                </a:rPr>
                <a:t>Sato</a:t>
              </a:r>
              <a:endParaRPr lang="es-ES" sz="2800" dirty="0">
                <a:latin typeface="PassingNotes" panose="02000603000000000000" pitchFamily="2" charset="0"/>
                <a:ea typeface="PassingNotes" panose="02000603000000000000" pitchFamily="2" charset="0"/>
              </a:endParaRPr>
            </a:p>
          </p:txBody>
        </p:sp>
      </p:grpSp>
      <p:grpSp>
        <p:nvGrpSpPr>
          <p:cNvPr id="6" name="5 Grupo"/>
          <p:cNvGrpSpPr/>
          <p:nvPr/>
        </p:nvGrpSpPr>
        <p:grpSpPr>
          <a:xfrm>
            <a:off x="3325448" y="2131036"/>
            <a:ext cx="2686712" cy="2137439"/>
            <a:chOff x="3275856" y="2131036"/>
            <a:chExt cx="2686712" cy="2137439"/>
          </a:xfrm>
        </p:grpSpPr>
        <p:pic>
          <p:nvPicPr>
            <p:cNvPr id="5" name="Picture 424" descr="Hoja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2940" b="40033"/>
            <a:stretch>
              <a:fillRect/>
            </a:stretch>
          </p:blipFill>
          <p:spPr bwMode="auto">
            <a:xfrm rot="21358095">
              <a:off x="3275856" y="2131036"/>
              <a:ext cx="2686712" cy="2137439"/>
            </a:xfrm>
            <a:prstGeom prst="rect">
              <a:avLst/>
            </a:prstGeom>
            <a:noFill/>
            <a:ln>
              <a:noFill/>
            </a:ln>
            <a:effectLst>
              <a:outerShdw blurRad="215900" dist="228600" dir="2700000" algn="ctr" rotWithShape="0">
                <a:schemeClr val="tx1">
                  <a:alpha val="39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6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21331190">
              <a:off x="3494139" y="2262436"/>
              <a:ext cx="1387941" cy="19073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21 CuadroTexto"/>
            <p:cNvSpPr txBox="1"/>
            <p:nvPr/>
          </p:nvSpPr>
          <p:spPr>
            <a:xfrm rot="21286504">
              <a:off x="4543622" y="3414562"/>
              <a:ext cx="125652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dirty="0" smtClean="0">
                  <a:latin typeface="PassingNotes" panose="02000603000000000000" pitchFamily="2" charset="0"/>
                  <a:ea typeface="PassingNotes" panose="02000603000000000000" pitchFamily="2" charset="0"/>
                </a:rPr>
                <a:t>Peter</a:t>
              </a:r>
              <a:endParaRPr lang="es-ES" sz="2800" dirty="0">
                <a:latin typeface="PassingNotes" panose="02000603000000000000" pitchFamily="2" charset="0"/>
                <a:ea typeface="PassingNotes" panose="02000603000000000000" pitchFamily="2" charset="0"/>
              </a:endParaRPr>
            </a:p>
          </p:txBody>
        </p:sp>
      </p:grpSp>
      <p:grpSp>
        <p:nvGrpSpPr>
          <p:cNvPr id="7" name="6 Grupo"/>
          <p:cNvGrpSpPr/>
          <p:nvPr/>
        </p:nvGrpSpPr>
        <p:grpSpPr>
          <a:xfrm>
            <a:off x="6078606" y="2208602"/>
            <a:ext cx="2686712" cy="2137439"/>
            <a:chOff x="6108964" y="2108420"/>
            <a:chExt cx="2686712" cy="2137439"/>
          </a:xfrm>
        </p:grpSpPr>
        <p:pic>
          <p:nvPicPr>
            <p:cNvPr id="23" name="Picture 424" descr="Hoja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2940" b="40033"/>
            <a:stretch>
              <a:fillRect/>
            </a:stretch>
          </p:blipFill>
          <p:spPr bwMode="auto">
            <a:xfrm rot="21358095">
              <a:off x="6108964" y="2108420"/>
              <a:ext cx="2686712" cy="2137439"/>
            </a:xfrm>
            <a:prstGeom prst="rect">
              <a:avLst/>
            </a:prstGeom>
            <a:noFill/>
            <a:ln>
              <a:noFill/>
            </a:ln>
            <a:effectLst>
              <a:outerShdw blurRad="215900" dist="228600" dir="2700000" algn="ctr" rotWithShape="0">
                <a:schemeClr val="tx1">
                  <a:alpha val="39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8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21298623">
              <a:off x="6331098" y="2194310"/>
              <a:ext cx="1235583" cy="1965657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23 CuadroTexto"/>
            <p:cNvSpPr txBox="1"/>
            <p:nvPr/>
          </p:nvSpPr>
          <p:spPr>
            <a:xfrm rot="21445642">
              <a:off x="7360380" y="3110557"/>
              <a:ext cx="13353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dirty="0" smtClean="0">
                  <a:latin typeface="PassingNotes" panose="02000603000000000000" pitchFamily="2" charset="0"/>
                  <a:ea typeface="PassingNotes" panose="02000603000000000000" pitchFamily="2" charset="0"/>
                </a:rPr>
                <a:t>Steve</a:t>
              </a:r>
              <a:endParaRPr lang="es-ES" sz="2800" dirty="0">
                <a:latin typeface="PassingNotes" panose="02000603000000000000" pitchFamily="2" charset="0"/>
                <a:ea typeface="PassingNotes" panose="02000603000000000000" pitchFamily="2" charset="0"/>
              </a:endParaRPr>
            </a:p>
          </p:txBody>
        </p:sp>
      </p:grpSp>
      <p:pic>
        <p:nvPicPr>
          <p:cNvPr id="16" name="Picture 60" descr="NeedleLeftYellow icon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266" y="1672377"/>
            <a:ext cx="631610" cy="631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0" descr="NeedleLeftYellow icon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9547" y="1723424"/>
            <a:ext cx="631610" cy="631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0" descr="NeedleLeftYellow icon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7135" y="1829500"/>
            <a:ext cx="631610" cy="631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7 Entrada de lápiz"/>
              <p14:cNvContentPartPr/>
              <p14:nvPr/>
            </p14:nvContentPartPr>
            <p14:xfrm rot="21130973">
              <a:off x="1106407" y="3828740"/>
              <a:ext cx="808101" cy="211134"/>
            </p14:xfrm>
          </p:contentPart>
        </mc:Choice>
        <mc:Fallback xmlns="">
          <p:pic>
            <p:nvPicPr>
              <p:cNvPr id="8" name="7 Entrada de lápiz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 rot="21130973">
                <a:off x="1090569" y="3765436"/>
                <a:ext cx="839777" cy="338102"/>
              </a:xfrm>
              <a:prstGeom prst="rect">
                <a:avLst/>
              </a:prstGeom>
            </p:spPr>
          </p:pic>
        </mc:Fallback>
      </mc:AlternateContent>
      <p:pic>
        <p:nvPicPr>
          <p:cNvPr id="25" name="Picture 60" descr="NeedleLeftYellow icon"/>
          <p:cNvPicPr>
            <a:picLocks noChangeAspect="1" noChangeArrowheads="1"/>
          </p:cNvPicPr>
          <p:nvPr/>
        </p:nvPicPr>
        <p:blipFill>
          <a:blip r:embed="rId10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9562" y="252378"/>
            <a:ext cx="631610" cy="631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0042674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7 Esquina doblada"/>
          <p:cNvSpPr/>
          <p:nvPr/>
        </p:nvSpPr>
        <p:spPr>
          <a:xfrm>
            <a:off x="1095144" y="4842741"/>
            <a:ext cx="6861232" cy="818508"/>
          </a:xfrm>
          <a:prstGeom prst="foldedCorner">
            <a:avLst/>
          </a:prstGeom>
          <a:solidFill>
            <a:srgbClr val="FFC000"/>
          </a:solidFill>
          <a:ln>
            <a:noFill/>
          </a:ln>
          <a:effectLst>
            <a:outerShdw blurRad="165100" dist="38100" dir="2700000" algn="tl" rotWithShape="0">
              <a:prstClr val="black">
                <a:alpha val="7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000" dirty="0" err="1" smtClean="0">
                <a:solidFill>
                  <a:schemeClr val="tx1"/>
                </a:solidFill>
                <a:latin typeface="PassingNotes" panose="02000603000000000000" pitchFamily="2" charset="0"/>
                <a:ea typeface="PassingNotes" panose="02000603000000000000" pitchFamily="2" charset="0"/>
              </a:rPr>
              <a:t>Who</a:t>
            </a:r>
            <a:r>
              <a:rPr lang="es-ES_tradnl" sz="4000" dirty="0" smtClean="0">
                <a:solidFill>
                  <a:schemeClr val="tx1"/>
                </a:solidFill>
                <a:latin typeface="PassingNotes" panose="02000603000000000000" pitchFamily="2" charset="0"/>
                <a:ea typeface="PassingNotes" panose="02000603000000000000" pitchFamily="2" charset="0"/>
              </a:rPr>
              <a:t> </a:t>
            </a:r>
            <a:r>
              <a:rPr lang="es-ES_tradnl" sz="4000" dirty="0" err="1" smtClean="0">
                <a:solidFill>
                  <a:schemeClr val="tx1"/>
                </a:solidFill>
                <a:latin typeface="PassingNotes" panose="02000603000000000000" pitchFamily="2" charset="0"/>
                <a:ea typeface="PassingNotes" panose="02000603000000000000" pitchFamily="2" charset="0"/>
              </a:rPr>
              <a:t>is</a:t>
            </a:r>
            <a:r>
              <a:rPr lang="es-ES_tradnl" sz="4000" dirty="0" smtClean="0">
                <a:solidFill>
                  <a:schemeClr val="tx1"/>
                </a:solidFill>
                <a:latin typeface="PassingNotes" panose="02000603000000000000" pitchFamily="2" charset="0"/>
                <a:ea typeface="PassingNotes" panose="02000603000000000000" pitchFamily="2" charset="0"/>
              </a:rPr>
              <a:t> </a:t>
            </a:r>
            <a:r>
              <a:rPr lang="es-ES_tradnl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ssingNotes" panose="02000603000000000000" pitchFamily="2" charset="0"/>
                <a:ea typeface="PassingNotes" panose="02000603000000000000" pitchFamily="2" charset="0"/>
              </a:rPr>
              <a:t>the</a:t>
            </a:r>
            <a:r>
              <a:rPr lang="es-ES_tradnl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ssingNotes" panose="02000603000000000000" pitchFamily="2" charset="0"/>
                <a:ea typeface="PassingNotes" panose="02000603000000000000" pitchFamily="2" charset="0"/>
              </a:rPr>
              <a:t> </a:t>
            </a:r>
            <a:r>
              <a:rPr lang="es-ES_tradnl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ssingNotes" panose="02000603000000000000" pitchFamily="2" charset="0"/>
                <a:ea typeface="PassingNotes" panose="02000603000000000000" pitchFamily="2" charset="0"/>
              </a:rPr>
              <a:t>fattest</a:t>
            </a:r>
            <a:r>
              <a:rPr lang="es-ES_tradnl" sz="4000" dirty="0" smtClean="0">
                <a:solidFill>
                  <a:schemeClr val="tx1"/>
                </a:solidFill>
                <a:latin typeface="PassingNotes" panose="02000603000000000000" pitchFamily="2" charset="0"/>
                <a:ea typeface="PassingNotes" panose="02000603000000000000" pitchFamily="2" charset="0"/>
              </a:rPr>
              <a:t>?</a:t>
            </a: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80"/>
          <a:stretch/>
        </p:blipFill>
        <p:spPr>
          <a:xfrm>
            <a:off x="611560" y="568184"/>
            <a:ext cx="7911081" cy="10606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12 Rectángulo"/>
          <p:cNvSpPr/>
          <p:nvPr/>
        </p:nvSpPr>
        <p:spPr>
          <a:xfrm rot="18725001">
            <a:off x="7848364" y="4658760"/>
            <a:ext cx="216024" cy="452048"/>
          </a:xfrm>
          <a:prstGeom prst="rect">
            <a:avLst/>
          </a:prstGeom>
          <a:solidFill>
            <a:srgbClr val="FFFF00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20 Flecha derecha">
            <a:hlinkClick r:id="" action="ppaction://hlinkshowjump?jump=nextslide"/>
          </p:cNvPr>
          <p:cNvSpPr/>
          <p:nvPr/>
        </p:nvSpPr>
        <p:spPr>
          <a:xfrm>
            <a:off x="7973263" y="5769260"/>
            <a:ext cx="792055" cy="720080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400" b="1" dirty="0" smtClean="0">
                <a:solidFill>
                  <a:srgbClr val="FFFFFF"/>
                </a:solidFill>
              </a:rPr>
              <a:t>NEXT</a:t>
            </a:r>
            <a:endParaRPr lang="es-ES" sz="1600" b="1" dirty="0">
              <a:solidFill>
                <a:srgbClr val="FFFFFF"/>
              </a:solidFill>
            </a:endParaRPr>
          </a:p>
        </p:txBody>
      </p:sp>
      <p:grpSp>
        <p:nvGrpSpPr>
          <p:cNvPr id="4" name="3 Grupo"/>
          <p:cNvGrpSpPr/>
          <p:nvPr/>
        </p:nvGrpSpPr>
        <p:grpSpPr>
          <a:xfrm>
            <a:off x="6126554" y="2248079"/>
            <a:ext cx="2618131" cy="2134787"/>
            <a:chOff x="534756" y="2134523"/>
            <a:chExt cx="2618131" cy="2134787"/>
          </a:xfrm>
        </p:grpSpPr>
        <p:pic>
          <p:nvPicPr>
            <p:cNvPr id="14" name="Picture 424" descr="Hoja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2940" b="40033"/>
            <a:stretch>
              <a:fillRect/>
            </a:stretch>
          </p:blipFill>
          <p:spPr bwMode="auto">
            <a:xfrm rot="21358095">
              <a:off x="534756" y="2134523"/>
              <a:ext cx="2618131" cy="2134787"/>
            </a:xfrm>
            <a:prstGeom prst="rect">
              <a:avLst/>
            </a:prstGeom>
            <a:noFill/>
            <a:ln>
              <a:noFill/>
            </a:ln>
            <a:effectLst>
              <a:outerShdw blurRad="215900" dist="228600" dir="2700000" algn="ctr" rotWithShape="0">
                <a:schemeClr val="tx1">
                  <a:alpha val="39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21346252">
              <a:off x="715216" y="2305715"/>
              <a:ext cx="1380770" cy="18975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1 CuadroTexto"/>
            <p:cNvSpPr txBox="1"/>
            <p:nvPr/>
          </p:nvSpPr>
          <p:spPr>
            <a:xfrm rot="21284381">
              <a:off x="1909989" y="3043636"/>
              <a:ext cx="10809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dirty="0" smtClean="0">
                  <a:latin typeface="PassingNotes" panose="02000603000000000000" pitchFamily="2" charset="0"/>
                  <a:ea typeface="PassingNotes" panose="02000603000000000000" pitchFamily="2" charset="0"/>
                </a:rPr>
                <a:t>Peter</a:t>
              </a:r>
              <a:endParaRPr lang="es-ES" sz="2800" dirty="0">
                <a:latin typeface="PassingNotes" panose="02000603000000000000" pitchFamily="2" charset="0"/>
                <a:ea typeface="PassingNotes" panose="02000603000000000000" pitchFamily="2" charset="0"/>
              </a:endParaRPr>
            </a:p>
          </p:txBody>
        </p:sp>
      </p:grpSp>
      <p:grpSp>
        <p:nvGrpSpPr>
          <p:cNvPr id="6" name="5 Grupo"/>
          <p:cNvGrpSpPr/>
          <p:nvPr/>
        </p:nvGrpSpPr>
        <p:grpSpPr>
          <a:xfrm>
            <a:off x="556929" y="2124689"/>
            <a:ext cx="2686712" cy="2142919"/>
            <a:chOff x="3275856" y="2125556"/>
            <a:chExt cx="2686712" cy="2142919"/>
          </a:xfrm>
        </p:grpSpPr>
        <p:pic>
          <p:nvPicPr>
            <p:cNvPr id="5" name="Picture 424" descr="Hoja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2940" b="40033"/>
            <a:stretch>
              <a:fillRect/>
            </a:stretch>
          </p:blipFill>
          <p:spPr bwMode="auto">
            <a:xfrm rot="21358095">
              <a:off x="3275856" y="2131036"/>
              <a:ext cx="2686712" cy="2137439"/>
            </a:xfrm>
            <a:prstGeom prst="rect">
              <a:avLst/>
            </a:prstGeom>
            <a:noFill/>
            <a:ln>
              <a:noFill/>
            </a:ln>
            <a:effectLst>
              <a:outerShdw blurRad="215900" dist="228600" dir="2700000" algn="ctr" rotWithShape="0">
                <a:schemeClr val="tx1">
                  <a:alpha val="39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6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21331190">
              <a:off x="3428759" y="2125556"/>
              <a:ext cx="1240978" cy="20212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21 CuadroTexto"/>
            <p:cNvSpPr txBox="1"/>
            <p:nvPr/>
          </p:nvSpPr>
          <p:spPr>
            <a:xfrm rot="21350747">
              <a:off x="4588886" y="3077477"/>
              <a:ext cx="11003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dirty="0" smtClean="0">
                  <a:latin typeface="PassingNotes" panose="02000603000000000000" pitchFamily="2" charset="0"/>
                  <a:ea typeface="PassingNotes" panose="02000603000000000000" pitchFamily="2" charset="0"/>
                </a:rPr>
                <a:t>Steve</a:t>
              </a:r>
              <a:endParaRPr lang="es-ES" sz="2800" dirty="0">
                <a:latin typeface="PassingNotes" panose="02000603000000000000" pitchFamily="2" charset="0"/>
                <a:ea typeface="PassingNotes" panose="02000603000000000000" pitchFamily="2" charset="0"/>
              </a:endParaRPr>
            </a:p>
          </p:txBody>
        </p:sp>
      </p:grpSp>
      <p:grpSp>
        <p:nvGrpSpPr>
          <p:cNvPr id="7" name="6 Grupo"/>
          <p:cNvGrpSpPr/>
          <p:nvPr/>
        </p:nvGrpSpPr>
        <p:grpSpPr>
          <a:xfrm>
            <a:off x="3315458" y="2171115"/>
            <a:ext cx="2686712" cy="2137439"/>
            <a:chOff x="6108964" y="2108420"/>
            <a:chExt cx="2686712" cy="2137439"/>
          </a:xfrm>
        </p:grpSpPr>
        <p:pic>
          <p:nvPicPr>
            <p:cNvPr id="23" name="Picture 424" descr="Hoja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2940" b="40033"/>
            <a:stretch>
              <a:fillRect/>
            </a:stretch>
          </p:blipFill>
          <p:spPr bwMode="auto">
            <a:xfrm rot="21358095">
              <a:off x="6108964" y="2108420"/>
              <a:ext cx="2686712" cy="2137439"/>
            </a:xfrm>
            <a:prstGeom prst="rect">
              <a:avLst/>
            </a:prstGeom>
            <a:noFill/>
            <a:ln>
              <a:noFill/>
            </a:ln>
            <a:effectLst>
              <a:outerShdw blurRad="215900" dist="228600" dir="2700000" algn="ctr" rotWithShape="0">
                <a:schemeClr val="tx1">
                  <a:alpha val="39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8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21298623">
              <a:off x="6460145" y="2157177"/>
              <a:ext cx="1866278" cy="1660848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23 CuadroTexto"/>
            <p:cNvSpPr txBox="1"/>
            <p:nvPr/>
          </p:nvSpPr>
          <p:spPr>
            <a:xfrm rot="21382980">
              <a:off x="6803928" y="3647526"/>
              <a:ext cx="12111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dirty="0" smtClean="0">
                  <a:latin typeface="PassingNotes" panose="02000603000000000000" pitchFamily="2" charset="0"/>
                  <a:ea typeface="PassingNotes" panose="02000603000000000000" pitchFamily="2" charset="0"/>
                </a:rPr>
                <a:t>Sato</a:t>
              </a:r>
              <a:endParaRPr lang="es-ES" sz="2800" dirty="0">
                <a:latin typeface="PassingNotes" panose="02000603000000000000" pitchFamily="2" charset="0"/>
                <a:ea typeface="PassingNotes" panose="02000603000000000000" pitchFamily="2" charset="0"/>
              </a:endParaRPr>
            </a:p>
          </p:txBody>
        </p:sp>
      </p:grpSp>
      <p:pic>
        <p:nvPicPr>
          <p:cNvPr id="16" name="Picture 60" descr="NeedleLeftYellow icon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5260" y="1814364"/>
            <a:ext cx="631610" cy="631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0" descr="NeedleLeftYellow icon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9955" y="1723424"/>
            <a:ext cx="631610" cy="631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0" descr="NeedleLeftYellow icon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672" y="1689498"/>
            <a:ext cx="631610" cy="631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7 Entrada de lápiz"/>
              <p14:cNvContentPartPr/>
              <p14:nvPr/>
            </p14:nvContentPartPr>
            <p14:xfrm>
              <a:off x="4283968" y="3877471"/>
              <a:ext cx="620898" cy="199601"/>
            </p14:xfrm>
          </p:contentPart>
        </mc:Choice>
        <mc:Fallback xmlns="">
          <p:pic>
            <p:nvPicPr>
              <p:cNvPr id="8" name="7 Entrada de lápiz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268131" y="3814060"/>
                <a:ext cx="652573" cy="326423"/>
              </a:xfrm>
              <a:prstGeom prst="rect">
                <a:avLst/>
              </a:prstGeom>
            </p:spPr>
          </p:pic>
        </mc:Fallback>
      </mc:AlternateContent>
      <p:sp>
        <p:nvSpPr>
          <p:cNvPr id="12" name="11 Rectángulo"/>
          <p:cNvSpPr/>
          <p:nvPr/>
        </p:nvSpPr>
        <p:spPr>
          <a:xfrm rot="2658557">
            <a:off x="987132" y="4653219"/>
            <a:ext cx="216024" cy="452048"/>
          </a:xfrm>
          <a:prstGeom prst="rect">
            <a:avLst/>
          </a:prstGeom>
          <a:solidFill>
            <a:srgbClr val="FFFF00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8" name="Picture 60" descr="NeedleLeftYellow icon"/>
          <p:cNvPicPr>
            <a:picLocks noChangeAspect="1" noChangeArrowheads="1"/>
          </p:cNvPicPr>
          <p:nvPr/>
        </p:nvPicPr>
        <p:blipFill>
          <a:blip r:embed="rId10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9562" y="252378"/>
            <a:ext cx="631610" cy="631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7085181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7 Esquina doblada"/>
          <p:cNvSpPr/>
          <p:nvPr/>
        </p:nvSpPr>
        <p:spPr>
          <a:xfrm>
            <a:off x="1095144" y="4842741"/>
            <a:ext cx="6861232" cy="926520"/>
          </a:xfrm>
          <a:prstGeom prst="foldedCorner">
            <a:avLst/>
          </a:prstGeom>
          <a:solidFill>
            <a:srgbClr val="99FF66"/>
          </a:solidFill>
          <a:ln>
            <a:noFill/>
          </a:ln>
          <a:effectLst>
            <a:outerShdw blurRad="165100" dist="38100" dir="2700000" algn="tl" rotWithShape="0">
              <a:prstClr val="black">
                <a:alpha val="7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 err="1" smtClean="0">
                <a:solidFill>
                  <a:schemeClr val="tx1"/>
                </a:solidFill>
                <a:latin typeface="PassingNotes" panose="02000603000000000000" pitchFamily="2" charset="0"/>
                <a:ea typeface="PassingNotes" panose="02000603000000000000" pitchFamily="2" charset="0"/>
              </a:rPr>
              <a:t>Who</a:t>
            </a:r>
            <a:r>
              <a:rPr lang="es-ES_tradnl" sz="3200" dirty="0" smtClean="0">
                <a:solidFill>
                  <a:schemeClr val="tx1"/>
                </a:solidFill>
                <a:latin typeface="PassingNotes" panose="02000603000000000000" pitchFamily="2" charset="0"/>
                <a:ea typeface="PassingNotes" panose="02000603000000000000" pitchFamily="2" charset="0"/>
              </a:rPr>
              <a:t> </a:t>
            </a:r>
            <a:r>
              <a:rPr lang="es-ES_tradnl" sz="3200" dirty="0" err="1" smtClean="0">
                <a:solidFill>
                  <a:schemeClr val="tx1"/>
                </a:solidFill>
                <a:latin typeface="PassingNotes" panose="02000603000000000000" pitchFamily="2" charset="0"/>
                <a:ea typeface="PassingNotes" panose="02000603000000000000" pitchFamily="2" charset="0"/>
              </a:rPr>
              <a:t>is</a:t>
            </a:r>
            <a:r>
              <a:rPr lang="es-ES_tradnl" sz="3200" dirty="0" smtClean="0">
                <a:solidFill>
                  <a:schemeClr val="tx1"/>
                </a:solidFill>
                <a:latin typeface="PassingNotes" panose="02000603000000000000" pitchFamily="2" charset="0"/>
                <a:ea typeface="PassingNotes" panose="02000603000000000000" pitchFamily="2" charset="0"/>
              </a:rPr>
              <a:t> </a:t>
            </a:r>
            <a:r>
              <a:rPr lang="es-ES_tradnl" sz="3200" b="1" dirty="0" err="1" smtClean="0">
                <a:solidFill>
                  <a:srgbClr val="FF0000"/>
                </a:solidFill>
                <a:latin typeface="PassingNotes" panose="02000603000000000000" pitchFamily="2" charset="0"/>
                <a:ea typeface="PassingNotes" panose="02000603000000000000" pitchFamily="2" charset="0"/>
              </a:rPr>
              <a:t>worse</a:t>
            </a:r>
            <a:r>
              <a:rPr lang="es-ES_tradnl" sz="3200" dirty="0" smtClean="0">
                <a:solidFill>
                  <a:schemeClr val="tx1"/>
                </a:solidFill>
                <a:latin typeface="PassingNotes" panose="02000603000000000000" pitchFamily="2" charset="0"/>
                <a:ea typeface="PassingNotes" panose="02000603000000000000" pitchFamily="2" charset="0"/>
              </a:rPr>
              <a:t> </a:t>
            </a:r>
            <a:r>
              <a:rPr lang="es-ES_tradnl" sz="3200" dirty="0" err="1" smtClean="0">
                <a:solidFill>
                  <a:schemeClr val="tx1"/>
                </a:solidFill>
                <a:latin typeface="PassingNotes" panose="02000603000000000000" pitchFamily="2" charset="0"/>
                <a:ea typeface="PassingNotes" panose="02000603000000000000" pitchFamily="2" charset="0"/>
              </a:rPr>
              <a:t>than</a:t>
            </a:r>
            <a:r>
              <a:rPr lang="es-ES_tradnl" sz="3200" dirty="0" smtClean="0">
                <a:solidFill>
                  <a:schemeClr val="tx1"/>
                </a:solidFill>
                <a:latin typeface="PassingNotes" panose="02000603000000000000" pitchFamily="2" charset="0"/>
                <a:ea typeface="PassingNotes" panose="02000603000000000000" pitchFamily="2" charset="0"/>
              </a:rPr>
              <a:t> </a:t>
            </a:r>
            <a:r>
              <a:rPr lang="es-ES_tradnl" sz="3200" dirty="0" err="1" smtClean="0">
                <a:solidFill>
                  <a:schemeClr val="tx1"/>
                </a:solidFill>
                <a:latin typeface="PassingNotes" panose="02000603000000000000" pitchFamily="2" charset="0"/>
                <a:ea typeface="PassingNotes" panose="02000603000000000000" pitchFamily="2" charset="0"/>
              </a:rPr>
              <a:t>Luke</a:t>
            </a:r>
            <a:r>
              <a:rPr lang="es-ES_tradnl" sz="3200" dirty="0" smtClean="0">
                <a:solidFill>
                  <a:schemeClr val="tx1"/>
                </a:solidFill>
                <a:latin typeface="PassingNotes" panose="02000603000000000000" pitchFamily="2" charset="0"/>
                <a:ea typeface="PassingNotes" panose="02000603000000000000" pitchFamily="2" charset="0"/>
              </a:rPr>
              <a:t>?</a:t>
            </a: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80"/>
          <a:stretch/>
        </p:blipFill>
        <p:spPr>
          <a:xfrm>
            <a:off x="611560" y="568184"/>
            <a:ext cx="7911081" cy="10606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11 Rectángulo"/>
          <p:cNvSpPr/>
          <p:nvPr/>
        </p:nvSpPr>
        <p:spPr>
          <a:xfrm rot="2658557">
            <a:off x="987132" y="4664300"/>
            <a:ext cx="216024" cy="452048"/>
          </a:xfrm>
          <a:prstGeom prst="rect">
            <a:avLst/>
          </a:prstGeom>
          <a:solidFill>
            <a:srgbClr val="FFFF00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Rectángulo"/>
          <p:cNvSpPr/>
          <p:nvPr/>
        </p:nvSpPr>
        <p:spPr>
          <a:xfrm rot="18725001">
            <a:off x="7848363" y="4669841"/>
            <a:ext cx="216024" cy="452048"/>
          </a:xfrm>
          <a:prstGeom prst="rect">
            <a:avLst/>
          </a:prstGeom>
          <a:solidFill>
            <a:srgbClr val="FFFF00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20 Flecha derecha">
            <a:hlinkClick r:id="" action="ppaction://hlinkshowjump?jump=nextslide"/>
          </p:cNvPr>
          <p:cNvSpPr/>
          <p:nvPr/>
        </p:nvSpPr>
        <p:spPr>
          <a:xfrm>
            <a:off x="7973263" y="5769260"/>
            <a:ext cx="792055" cy="720080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400" b="1" dirty="0" smtClean="0">
                <a:solidFill>
                  <a:srgbClr val="FFFFFF"/>
                </a:solidFill>
              </a:rPr>
              <a:t>NEXT</a:t>
            </a:r>
            <a:endParaRPr lang="es-ES" sz="1600" b="1" dirty="0">
              <a:solidFill>
                <a:srgbClr val="FFFFFF"/>
              </a:solidFill>
            </a:endParaRPr>
          </a:p>
        </p:txBody>
      </p:sp>
      <p:grpSp>
        <p:nvGrpSpPr>
          <p:cNvPr id="4" name="3 Grupo"/>
          <p:cNvGrpSpPr/>
          <p:nvPr/>
        </p:nvGrpSpPr>
        <p:grpSpPr>
          <a:xfrm>
            <a:off x="611560" y="2106092"/>
            <a:ext cx="2618131" cy="2134787"/>
            <a:chOff x="534756" y="2134523"/>
            <a:chExt cx="2618131" cy="2134787"/>
          </a:xfrm>
        </p:grpSpPr>
        <p:pic>
          <p:nvPicPr>
            <p:cNvPr id="14" name="Picture 424" descr="Hoja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2940" b="40033"/>
            <a:stretch>
              <a:fillRect/>
            </a:stretch>
          </p:blipFill>
          <p:spPr bwMode="auto">
            <a:xfrm rot="21358095">
              <a:off x="534756" y="2134523"/>
              <a:ext cx="2618131" cy="2134787"/>
            </a:xfrm>
            <a:prstGeom prst="rect">
              <a:avLst/>
            </a:prstGeom>
            <a:noFill/>
            <a:ln>
              <a:noFill/>
            </a:ln>
            <a:effectLst>
              <a:outerShdw blurRad="215900" dist="228600" dir="2700000" algn="ctr" rotWithShape="0">
                <a:schemeClr val="tx1">
                  <a:alpha val="39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21423864">
              <a:off x="1737775" y="2166339"/>
              <a:ext cx="875966" cy="20098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1 CuadroTexto"/>
            <p:cNvSpPr txBox="1"/>
            <p:nvPr/>
          </p:nvSpPr>
          <p:spPr>
            <a:xfrm rot="21348097">
              <a:off x="941509" y="3718389"/>
              <a:ext cx="98428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dirty="0" smtClean="0">
                  <a:latin typeface="PassingNotes" panose="02000603000000000000" pitchFamily="2" charset="0"/>
                  <a:ea typeface="PassingNotes" panose="02000603000000000000" pitchFamily="2" charset="0"/>
                </a:rPr>
                <a:t>Rick</a:t>
              </a:r>
              <a:endParaRPr lang="es-ES" sz="2800" dirty="0">
                <a:latin typeface="PassingNotes" panose="02000603000000000000" pitchFamily="2" charset="0"/>
                <a:ea typeface="PassingNotes" panose="02000603000000000000" pitchFamily="2" charset="0"/>
              </a:endParaRPr>
            </a:p>
          </p:txBody>
        </p:sp>
      </p:grpSp>
      <p:grpSp>
        <p:nvGrpSpPr>
          <p:cNvPr id="6" name="5 Grupo"/>
          <p:cNvGrpSpPr/>
          <p:nvPr/>
        </p:nvGrpSpPr>
        <p:grpSpPr>
          <a:xfrm>
            <a:off x="3347864" y="2131036"/>
            <a:ext cx="2686712" cy="2137439"/>
            <a:chOff x="3275856" y="2131036"/>
            <a:chExt cx="2686712" cy="2137439"/>
          </a:xfrm>
        </p:grpSpPr>
        <p:pic>
          <p:nvPicPr>
            <p:cNvPr id="5" name="Picture 424" descr="Hoja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2940" b="40033"/>
            <a:stretch>
              <a:fillRect/>
            </a:stretch>
          </p:blipFill>
          <p:spPr bwMode="auto">
            <a:xfrm rot="21358095">
              <a:off x="3275856" y="2131036"/>
              <a:ext cx="2686712" cy="2137439"/>
            </a:xfrm>
            <a:prstGeom prst="rect">
              <a:avLst/>
            </a:prstGeom>
            <a:noFill/>
            <a:ln>
              <a:noFill/>
            </a:ln>
            <a:effectLst>
              <a:outerShdw blurRad="215900" dist="228600" dir="2700000" algn="ctr" rotWithShape="0">
                <a:schemeClr val="tx1">
                  <a:alpha val="39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6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21331190">
              <a:off x="3769235" y="2345019"/>
              <a:ext cx="1331860" cy="18646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21 CuadroTexto"/>
            <p:cNvSpPr txBox="1"/>
            <p:nvPr/>
          </p:nvSpPr>
          <p:spPr>
            <a:xfrm rot="21286504">
              <a:off x="4543622" y="3414562"/>
              <a:ext cx="125652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dirty="0" err="1" smtClean="0">
                  <a:latin typeface="PassingNotes" panose="02000603000000000000" pitchFamily="2" charset="0"/>
                  <a:ea typeface="PassingNotes" panose="02000603000000000000" pitchFamily="2" charset="0"/>
                </a:rPr>
                <a:t>Luke</a:t>
              </a:r>
              <a:endParaRPr lang="es-ES" sz="2800" dirty="0">
                <a:latin typeface="PassingNotes" panose="02000603000000000000" pitchFamily="2" charset="0"/>
                <a:ea typeface="PassingNotes" panose="02000603000000000000" pitchFamily="2" charset="0"/>
              </a:endParaRPr>
            </a:p>
          </p:txBody>
        </p:sp>
      </p:grpSp>
      <p:grpSp>
        <p:nvGrpSpPr>
          <p:cNvPr id="7" name="6 Grupo"/>
          <p:cNvGrpSpPr/>
          <p:nvPr/>
        </p:nvGrpSpPr>
        <p:grpSpPr>
          <a:xfrm>
            <a:off x="6078606" y="2208602"/>
            <a:ext cx="2686712" cy="2137439"/>
            <a:chOff x="6108964" y="2108420"/>
            <a:chExt cx="2686712" cy="2137439"/>
          </a:xfrm>
        </p:grpSpPr>
        <p:pic>
          <p:nvPicPr>
            <p:cNvPr id="23" name="Picture 424" descr="Hoja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2940" b="40033"/>
            <a:stretch>
              <a:fillRect/>
            </a:stretch>
          </p:blipFill>
          <p:spPr bwMode="auto">
            <a:xfrm rot="21358095">
              <a:off x="6108964" y="2108420"/>
              <a:ext cx="2686712" cy="2137439"/>
            </a:xfrm>
            <a:prstGeom prst="rect">
              <a:avLst/>
            </a:prstGeom>
            <a:noFill/>
            <a:ln>
              <a:noFill/>
            </a:ln>
            <a:effectLst>
              <a:outerShdw blurRad="215900" dist="228600" dir="2700000" algn="ctr" rotWithShape="0">
                <a:schemeClr val="tx1">
                  <a:alpha val="39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8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21298623">
              <a:off x="6426373" y="2157454"/>
              <a:ext cx="2051893" cy="1824893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23 CuadroTexto"/>
            <p:cNvSpPr txBox="1"/>
            <p:nvPr/>
          </p:nvSpPr>
          <p:spPr>
            <a:xfrm rot="21445642">
              <a:off x="6400159" y="3707173"/>
              <a:ext cx="13353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dirty="0" smtClean="0">
                  <a:latin typeface="PassingNotes" panose="02000603000000000000" pitchFamily="2" charset="0"/>
                  <a:ea typeface="PassingNotes" panose="02000603000000000000" pitchFamily="2" charset="0"/>
                </a:rPr>
                <a:t>James</a:t>
              </a:r>
              <a:endParaRPr lang="es-ES" sz="2800" dirty="0">
                <a:latin typeface="PassingNotes" panose="02000603000000000000" pitchFamily="2" charset="0"/>
                <a:ea typeface="PassingNotes" panose="02000603000000000000" pitchFamily="2" charset="0"/>
              </a:endParaRPr>
            </a:p>
          </p:txBody>
        </p:sp>
      </p:grpSp>
      <p:pic>
        <p:nvPicPr>
          <p:cNvPr id="16" name="Picture 60" descr="NeedleLeftYellow icon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266" y="1672377"/>
            <a:ext cx="631610" cy="631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0" descr="NeedleLeftYellow icon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9547" y="1723424"/>
            <a:ext cx="631610" cy="631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0" descr="NeedleLeftYellow icon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7135" y="1829500"/>
            <a:ext cx="631610" cy="631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0" descr="NeedleLeftYellow icon"/>
          <p:cNvPicPr>
            <a:picLocks noChangeAspect="1" noChangeArrowheads="1"/>
          </p:cNvPicPr>
          <p:nvPr/>
        </p:nvPicPr>
        <p:blipFill>
          <a:blip r:embed="rId10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9562" y="252378"/>
            <a:ext cx="631610" cy="631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7 Entrada de lápiz"/>
              <p14:cNvContentPartPr/>
              <p14:nvPr/>
            </p14:nvContentPartPr>
            <p14:xfrm rot="21130973">
              <a:off x="1100369" y="3833512"/>
              <a:ext cx="808101" cy="233978"/>
            </p14:xfrm>
          </p:contentPart>
        </mc:Choice>
        <mc:Fallback xmlns="">
          <p:pic>
            <p:nvPicPr>
              <p:cNvPr id="8" name="7 Entrada de lápiz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 rot="21130973">
                <a:off x="1084524" y="3770158"/>
                <a:ext cx="839791" cy="361046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96622277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7 Esquina doblada"/>
          <p:cNvSpPr/>
          <p:nvPr/>
        </p:nvSpPr>
        <p:spPr>
          <a:xfrm>
            <a:off x="1095144" y="4842741"/>
            <a:ext cx="6861232" cy="818508"/>
          </a:xfrm>
          <a:prstGeom prst="foldedCorner">
            <a:avLst/>
          </a:prstGeom>
          <a:solidFill>
            <a:srgbClr val="FFC000"/>
          </a:solidFill>
          <a:ln>
            <a:noFill/>
          </a:ln>
          <a:effectLst>
            <a:outerShdw blurRad="165100" dist="38100" dir="2700000" algn="tl" rotWithShape="0">
              <a:prstClr val="black">
                <a:alpha val="7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000" dirty="0" err="1" smtClean="0">
                <a:solidFill>
                  <a:schemeClr val="tx1"/>
                </a:solidFill>
                <a:latin typeface="PassingNotes" panose="02000603000000000000" pitchFamily="2" charset="0"/>
                <a:ea typeface="PassingNotes" panose="02000603000000000000" pitchFamily="2" charset="0"/>
              </a:rPr>
              <a:t>Who</a:t>
            </a:r>
            <a:r>
              <a:rPr lang="es-ES_tradnl" sz="4000" dirty="0" smtClean="0">
                <a:solidFill>
                  <a:schemeClr val="tx1"/>
                </a:solidFill>
                <a:latin typeface="PassingNotes" panose="02000603000000000000" pitchFamily="2" charset="0"/>
                <a:ea typeface="PassingNotes" panose="02000603000000000000" pitchFamily="2" charset="0"/>
              </a:rPr>
              <a:t> </a:t>
            </a:r>
            <a:r>
              <a:rPr lang="es-ES_tradnl" sz="4000" dirty="0" err="1" smtClean="0">
                <a:solidFill>
                  <a:schemeClr val="tx1"/>
                </a:solidFill>
                <a:latin typeface="PassingNotes" panose="02000603000000000000" pitchFamily="2" charset="0"/>
                <a:ea typeface="PassingNotes" panose="02000603000000000000" pitchFamily="2" charset="0"/>
              </a:rPr>
              <a:t>is</a:t>
            </a:r>
            <a:r>
              <a:rPr lang="es-ES_tradnl" sz="4000" dirty="0" smtClean="0">
                <a:solidFill>
                  <a:schemeClr val="tx1"/>
                </a:solidFill>
                <a:latin typeface="PassingNotes" panose="02000603000000000000" pitchFamily="2" charset="0"/>
                <a:ea typeface="PassingNotes" panose="02000603000000000000" pitchFamily="2" charset="0"/>
              </a:rPr>
              <a:t> </a:t>
            </a:r>
            <a:r>
              <a:rPr lang="es-ES_tradnl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ssingNotes" panose="02000603000000000000" pitchFamily="2" charset="0"/>
                <a:ea typeface="PassingNotes" panose="02000603000000000000" pitchFamily="2" charset="0"/>
              </a:rPr>
              <a:t>the</a:t>
            </a:r>
            <a:r>
              <a:rPr lang="es-ES_tradnl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ssingNotes" panose="02000603000000000000" pitchFamily="2" charset="0"/>
                <a:ea typeface="PassingNotes" panose="02000603000000000000" pitchFamily="2" charset="0"/>
              </a:rPr>
              <a:t> </a:t>
            </a:r>
            <a:r>
              <a:rPr lang="es-ES_tradnl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ssingNotes" panose="02000603000000000000" pitchFamily="2" charset="0"/>
                <a:ea typeface="PassingNotes" panose="02000603000000000000" pitchFamily="2" charset="0"/>
              </a:rPr>
              <a:t>best</a:t>
            </a:r>
            <a:r>
              <a:rPr lang="es-ES_tradnl" sz="4000" dirty="0" smtClean="0">
                <a:solidFill>
                  <a:schemeClr val="tx1"/>
                </a:solidFill>
                <a:latin typeface="PassingNotes" panose="02000603000000000000" pitchFamily="2" charset="0"/>
                <a:ea typeface="PassingNotes" panose="02000603000000000000" pitchFamily="2" charset="0"/>
              </a:rPr>
              <a:t>?</a:t>
            </a: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80"/>
          <a:stretch/>
        </p:blipFill>
        <p:spPr>
          <a:xfrm>
            <a:off x="611560" y="568184"/>
            <a:ext cx="7911081" cy="10606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12 Rectángulo"/>
          <p:cNvSpPr/>
          <p:nvPr/>
        </p:nvSpPr>
        <p:spPr>
          <a:xfrm rot="18725001">
            <a:off x="7848364" y="4658760"/>
            <a:ext cx="216024" cy="452048"/>
          </a:xfrm>
          <a:prstGeom prst="rect">
            <a:avLst/>
          </a:prstGeom>
          <a:solidFill>
            <a:srgbClr val="FFFF00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20 Flecha derecha">
            <a:hlinkClick r:id="" action="ppaction://hlinkshowjump?jump=nextslide"/>
          </p:cNvPr>
          <p:cNvSpPr/>
          <p:nvPr/>
        </p:nvSpPr>
        <p:spPr>
          <a:xfrm>
            <a:off x="7973263" y="5769260"/>
            <a:ext cx="792055" cy="720080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400" b="1" dirty="0" smtClean="0">
                <a:solidFill>
                  <a:srgbClr val="FFFFFF"/>
                </a:solidFill>
              </a:rPr>
              <a:t>NEXT</a:t>
            </a:r>
            <a:endParaRPr lang="es-ES" sz="1600" b="1" dirty="0">
              <a:solidFill>
                <a:srgbClr val="FFFFFF"/>
              </a:solidFill>
            </a:endParaRPr>
          </a:p>
        </p:txBody>
      </p:sp>
      <p:grpSp>
        <p:nvGrpSpPr>
          <p:cNvPr id="4" name="3 Grupo"/>
          <p:cNvGrpSpPr/>
          <p:nvPr/>
        </p:nvGrpSpPr>
        <p:grpSpPr>
          <a:xfrm>
            <a:off x="6126554" y="2248079"/>
            <a:ext cx="2618131" cy="2134787"/>
            <a:chOff x="534756" y="2134523"/>
            <a:chExt cx="2618131" cy="2134787"/>
          </a:xfrm>
        </p:grpSpPr>
        <p:pic>
          <p:nvPicPr>
            <p:cNvPr id="14" name="Picture 424" descr="Hoja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2940" b="40033"/>
            <a:stretch>
              <a:fillRect/>
            </a:stretch>
          </p:blipFill>
          <p:spPr bwMode="auto">
            <a:xfrm rot="21358095">
              <a:off x="534756" y="2134523"/>
              <a:ext cx="2618131" cy="2134787"/>
            </a:xfrm>
            <a:prstGeom prst="rect">
              <a:avLst/>
            </a:prstGeom>
            <a:noFill/>
            <a:ln>
              <a:noFill/>
            </a:ln>
            <a:effectLst>
              <a:outerShdw blurRad="215900" dist="228600" dir="2700000" algn="ctr" rotWithShape="0">
                <a:schemeClr val="tx1">
                  <a:alpha val="39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21346252">
              <a:off x="1180696" y="2320444"/>
              <a:ext cx="827009" cy="18975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1 CuadroTexto"/>
            <p:cNvSpPr txBox="1"/>
            <p:nvPr/>
          </p:nvSpPr>
          <p:spPr>
            <a:xfrm rot="21284381">
              <a:off x="1909989" y="3043636"/>
              <a:ext cx="10809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dirty="0" smtClean="0">
                  <a:latin typeface="PassingNotes" panose="02000603000000000000" pitchFamily="2" charset="0"/>
                  <a:ea typeface="PassingNotes" panose="02000603000000000000" pitchFamily="2" charset="0"/>
                </a:rPr>
                <a:t>Rick</a:t>
              </a:r>
              <a:endParaRPr lang="es-ES" sz="2800" dirty="0">
                <a:latin typeface="PassingNotes" panose="02000603000000000000" pitchFamily="2" charset="0"/>
                <a:ea typeface="PassingNotes" panose="02000603000000000000" pitchFamily="2" charset="0"/>
              </a:endParaRPr>
            </a:p>
          </p:txBody>
        </p:sp>
      </p:grpSp>
      <p:grpSp>
        <p:nvGrpSpPr>
          <p:cNvPr id="6" name="5 Grupo"/>
          <p:cNvGrpSpPr/>
          <p:nvPr/>
        </p:nvGrpSpPr>
        <p:grpSpPr>
          <a:xfrm>
            <a:off x="556929" y="2130169"/>
            <a:ext cx="2686712" cy="2137439"/>
            <a:chOff x="3275856" y="2131036"/>
            <a:chExt cx="2686712" cy="2137439"/>
          </a:xfrm>
        </p:grpSpPr>
        <p:pic>
          <p:nvPicPr>
            <p:cNvPr id="5" name="Picture 424" descr="Hoja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2940" b="40033"/>
            <a:stretch>
              <a:fillRect/>
            </a:stretch>
          </p:blipFill>
          <p:spPr bwMode="auto">
            <a:xfrm rot="21358095">
              <a:off x="3275856" y="2131036"/>
              <a:ext cx="2686712" cy="2137439"/>
            </a:xfrm>
            <a:prstGeom prst="rect">
              <a:avLst/>
            </a:prstGeom>
            <a:noFill/>
            <a:ln>
              <a:noFill/>
            </a:ln>
            <a:effectLst>
              <a:outerShdw blurRad="215900" dist="228600" dir="2700000" algn="ctr" rotWithShape="0">
                <a:schemeClr val="tx1">
                  <a:alpha val="39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6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21331190">
              <a:off x="3756488" y="2401719"/>
              <a:ext cx="1240978" cy="17373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21 CuadroTexto"/>
            <p:cNvSpPr txBox="1"/>
            <p:nvPr/>
          </p:nvSpPr>
          <p:spPr>
            <a:xfrm rot="21350747">
              <a:off x="4588886" y="3077477"/>
              <a:ext cx="11003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dirty="0" smtClean="0">
                  <a:latin typeface="PassingNotes" panose="02000603000000000000" pitchFamily="2" charset="0"/>
                  <a:ea typeface="PassingNotes" panose="02000603000000000000" pitchFamily="2" charset="0"/>
                </a:rPr>
                <a:t>Steve</a:t>
              </a:r>
              <a:endParaRPr lang="es-ES" sz="2800" dirty="0">
                <a:latin typeface="PassingNotes" panose="02000603000000000000" pitchFamily="2" charset="0"/>
                <a:ea typeface="PassingNotes" panose="02000603000000000000" pitchFamily="2" charset="0"/>
              </a:endParaRPr>
            </a:p>
          </p:txBody>
        </p:sp>
      </p:grpSp>
      <p:grpSp>
        <p:nvGrpSpPr>
          <p:cNvPr id="7" name="6 Grupo"/>
          <p:cNvGrpSpPr/>
          <p:nvPr/>
        </p:nvGrpSpPr>
        <p:grpSpPr>
          <a:xfrm>
            <a:off x="3315458" y="2171115"/>
            <a:ext cx="2686712" cy="2156305"/>
            <a:chOff x="6108964" y="2108420"/>
            <a:chExt cx="2686712" cy="2156305"/>
          </a:xfrm>
        </p:grpSpPr>
        <p:pic>
          <p:nvPicPr>
            <p:cNvPr id="23" name="Picture 424" descr="Hoja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2940" b="40033"/>
            <a:stretch>
              <a:fillRect/>
            </a:stretch>
          </p:blipFill>
          <p:spPr bwMode="auto">
            <a:xfrm rot="21358095">
              <a:off x="6108964" y="2108420"/>
              <a:ext cx="2686712" cy="2137439"/>
            </a:xfrm>
            <a:prstGeom prst="rect">
              <a:avLst/>
            </a:prstGeom>
            <a:noFill/>
            <a:ln>
              <a:noFill/>
            </a:ln>
            <a:effectLst>
              <a:outerShdw blurRad="215900" dist="228600" dir="2700000" algn="ctr" rotWithShape="0">
                <a:schemeClr val="tx1">
                  <a:alpha val="39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8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21298623">
              <a:off x="6460145" y="2276050"/>
              <a:ext cx="1866278" cy="1659813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23 CuadroTexto"/>
            <p:cNvSpPr txBox="1"/>
            <p:nvPr/>
          </p:nvSpPr>
          <p:spPr>
            <a:xfrm rot="21382980">
              <a:off x="6660724" y="3741505"/>
              <a:ext cx="12111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dirty="0" smtClean="0">
                  <a:latin typeface="PassingNotes" panose="02000603000000000000" pitchFamily="2" charset="0"/>
                  <a:ea typeface="PassingNotes" panose="02000603000000000000" pitchFamily="2" charset="0"/>
                </a:rPr>
                <a:t>James</a:t>
              </a:r>
              <a:endParaRPr lang="es-ES" sz="2800" dirty="0">
                <a:latin typeface="PassingNotes" panose="02000603000000000000" pitchFamily="2" charset="0"/>
                <a:ea typeface="PassingNotes" panose="02000603000000000000" pitchFamily="2" charset="0"/>
              </a:endParaRPr>
            </a:p>
          </p:txBody>
        </p:sp>
      </p:grpSp>
      <p:pic>
        <p:nvPicPr>
          <p:cNvPr id="16" name="Picture 60" descr="NeedleLeftYellow icon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5260" y="1814364"/>
            <a:ext cx="631610" cy="631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0" descr="NeedleLeftYellow icon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9955" y="1723424"/>
            <a:ext cx="631610" cy="631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0" descr="NeedleLeftYellow icon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672" y="1689498"/>
            <a:ext cx="631610" cy="631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7 Entrada de lápiz"/>
              <p14:cNvContentPartPr/>
              <p14:nvPr/>
            </p14:nvContentPartPr>
            <p14:xfrm>
              <a:off x="3995936" y="3949479"/>
              <a:ext cx="879131" cy="199601"/>
            </p14:xfrm>
          </p:contentPart>
        </mc:Choice>
        <mc:Fallback xmlns="">
          <p:pic>
            <p:nvPicPr>
              <p:cNvPr id="8" name="7 Entrada de lápiz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980096" y="3886068"/>
                <a:ext cx="910811" cy="326423"/>
              </a:xfrm>
              <a:prstGeom prst="rect">
                <a:avLst/>
              </a:prstGeom>
            </p:spPr>
          </p:pic>
        </mc:Fallback>
      </mc:AlternateContent>
      <p:sp>
        <p:nvSpPr>
          <p:cNvPr id="12" name="11 Rectángulo"/>
          <p:cNvSpPr/>
          <p:nvPr/>
        </p:nvSpPr>
        <p:spPr>
          <a:xfrm rot="2658557">
            <a:off x="987132" y="4653219"/>
            <a:ext cx="216024" cy="452048"/>
          </a:xfrm>
          <a:prstGeom prst="rect">
            <a:avLst/>
          </a:prstGeom>
          <a:solidFill>
            <a:srgbClr val="FFFF00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8" name="Picture 60" descr="NeedleLeftYellow icon"/>
          <p:cNvPicPr>
            <a:picLocks noChangeAspect="1" noChangeArrowheads="1"/>
          </p:cNvPicPr>
          <p:nvPr/>
        </p:nvPicPr>
        <p:blipFill>
          <a:blip r:embed="rId10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9562" y="252378"/>
            <a:ext cx="631610" cy="631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3822618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7 Esquina doblada"/>
          <p:cNvSpPr/>
          <p:nvPr/>
        </p:nvSpPr>
        <p:spPr>
          <a:xfrm>
            <a:off x="1095144" y="4842740"/>
            <a:ext cx="6861232" cy="1178547"/>
          </a:xfrm>
          <a:prstGeom prst="foldedCorner">
            <a:avLst/>
          </a:prstGeom>
          <a:solidFill>
            <a:srgbClr val="99FF66"/>
          </a:solidFill>
          <a:ln>
            <a:noFill/>
          </a:ln>
          <a:effectLst>
            <a:outerShdw blurRad="165100" dist="38100" dir="2700000" algn="tl" rotWithShape="0">
              <a:prstClr val="black">
                <a:alpha val="7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600" dirty="0" err="1" smtClean="0">
                <a:solidFill>
                  <a:schemeClr val="tx1"/>
                </a:solidFill>
                <a:latin typeface="PassingNotes" panose="02000603000000000000" pitchFamily="2" charset="0"/>
                <a:ea typeface="PassingNotes" panose="02000603000000000000" pitchFamily="2" charset="0"/>
              </a:rPr>
              <a:t>Who</a:t>
            </a:r>
            <a:r>
              <a:rPr lang="es-ES_tradnl" sz="3600" dirty="0" smtClean="0">
                <a:solidFill>
                  <a:schemeClr val="tx1"/>
                </a:solidFill>
                <a:latin typeface="PassingNotes" panose="02000603000000000000" pitchFamily="2" charset="0"/>
                <a:ea typeface="PassingNotes" panose="02000603000000000000" pitchFamily="2" charset="0"/>
              </a:rPr>
              <a:t> </a:t>
            </a:r>
            <a:r>
              <a:rPr lang="es-ES_tradnl" sz="3600" dirty="0" err="1" smtClean="0">
                <a:solidFill>
                  <a:schemeClr val="tx1"/>
                </a:solidFill>
                <a:latin typeface="PassingNotes" panose="02000603000000000000" pitchFamily="2" charset="0"/>
                <a:ea typeface="PassingNotes" panose="02000603000000000000" pitchFamily="2" charset="0"/>
              </a:rPr>
              <a:t>is</a:t>
            </a:r>
            <a:r>
              <a:rPr lang="es-ES_tradnl" sz="3600" dirty="0" smtClean="0">
                <a:solidFill>
                  <a:schemeClr val="tx1"/>
                </a:solidFill>
                <a:latin typeface="PassingNotes" panose="02000603000000000000" pitchFamily="2" charset="0"/>
                <a:ea typeface="PassingNotes" panose="02000603000000000000" pitchFamily="2" charset="0"/>
              </a:rPr>
              <a:t> </a:t>
            </a:r>
            <a:r>
              <a:rPr lang="es-ES_tradnl" sz="3600" b="1" dirty="0" err="1" smtClean="0">
                <a:solidFill>
                  <a:srgbClr val="FF0000"/>
                </a:solidFill>
                <a:latin typeface="PassingNotes" panose="02000603000000000000" pitchFamily="2" charset="0"/>
                <a:ea typeface="PassingNotes" panose="02000603000000000000" pitchFamily="2" charset="0"/>
              </a:rPr>
              <a:t>older</a:t>
            </a:r>
            <a:r>
              <a:rPr lang="es-ES_tradnl" sz="3600" dirty="0" smtClean="0">
                <a:solidFill>
                  <a:schemeClr val="tx1"/>
                </a:solidFill>
                <a:latin typeface="PassingNotes" panose="02000603000000000000" pitchFamily="2" charset="0"/>
                <a:ea typeface="PassingNotes" panose="02000603000000000000" pitchFamily="2" charset="0"/>
              </a:rPr>
              <a:t> </a:t>
            </a:r>
            <a:r>
              <a:rPr lang="es-ES_tradnl" sz="3600" dirty="0" err="1" smtClean="0">
                <a:solidFill>
                  <a:schemeClr val="tx1"/>
                </a:solidFill>
                <a:latin typeface="PassingNotes" panose="02000603000000000000" pitchFamily="2" charset="0"/>
                <a:ea typeface="PassingNotes" panose="02000603000000000000" pitchFamily="2" charset="0"/>
              </a:rPr>
              <a:t>than</a:t>
            </a:r>
            <a:r>
              <a:rPr lang="es-ES_tradnl" sz="3600" dirty="0" smtClean="0">
                <a:solidFill>
                  <a:schemeClr val="tx1"/>
                </a:solidFill>
                <a:latin typeface="PassingNotes" panose="02000603000000000000" pitchFamily="2" charset="0"/>
                <a:ea typeface="PassingNotes" panose="02000603000000000000" pitchFamily="2" charset="0"/>
              </a:rPr>
              <a:t> Paul?</a:t>
            </a:r>
          </a:p>
          <a:p>
            <a:pPr algn="ctr"/>
            <a:r>
              <a:rPr lang="es-ES_tradnl" sz="2800" dirty="0" err="1" smtClean="0">
                <a:solidFill>
                  <a:schemeClr val="tx1"/>
                </a:solidFill>
                <a:latin typeface="PassingNotes" panose="02000603000000000000" pitchFamily="2" charset="0"/>
                <a:ea typeface="PassingNotes" panose="02000603000000000000" pitchFamily="2" charset="0"/>
              </a:rPr>
              <a:t>Click</a:t>
            </a:r>
            <a:r>
              <a:rPr lang="es-ES_tradnl" sz="2800" dirty="0" smtClean="0">
                <a:solidFill>
                  <a:schemeClr val="tx1"/>
                </a:solidFill>
                <a:latin typeface="PassingNotes" panose="02000603000000000000" pitchFamily="2" charset="0"/>
                <a:ea typeface="PassingNotes" panose="02000603000000000000" pitchFamily="2" charset="0"/>
              </a:rPr>
              <a:t> </a:t>
            </a:r>
            <a:r>
              <a:rPr lang="es-ES_tradnl" sz="2800" dirty="0" err="1" smtClean="0">
                <a:solidFill>
                  <a:schemeClr val="tx1"/>
                </a:solidFill>
                <a:latin typeface="PassingNotes" panose="02000603000000000000" pitchFamily="2" charset="0"/>
                <a:ea typeface="PassingNotes" panose="02000603000000000000" pitchFamily="2" charset="0"/>
              </a:rPr>
              <a:t>on</a:t>
            </a:r>
            <a:r>
              <a:rPr lang="es-ES_tradnl" sz="2800" dirty="0" smtClean="0">
                <a:solidFill>
                  <a:schemeClr val="tx1"/>
                </a:solidFill>
                <a:latin typeface="PassingNotes" panose="02000603000000000000" pitchFamily="2" charset="0"/>
                <a:ea typeface="PassingNotes" panose="02000603000000000000" pitchFamily="2" charset="0"/>
              </a:rPr>
              <a:t> </a:t>
            </a:r>
            <a:r>
              <a:rPr lang="es-ES_tradnl" sz="2800" dirty="0" err="1" smtClean="0">
                <a:solidFill>
                  <a:schemeClr val="tx1"/>
                </a:solidFill>
                <a:latin typeface="PassingNotes" panose="02000603000000000000" pitchFamily="2" charset="0"/>
                <a:ea typeface="PassingNotes" panose="02000603000000000000" pitchFamily="2" charset="0"/>
              </a:rPr>
              <a:t>the</a:t>
            </a:r>
            <a:r>
              <a:rPr lang="es-ES_tradnl" sz="2800" dirty="0" smtClean="0">
                <a:solidFill>
                  <a:schemeClr val="tx1"/>
                </a:solidFill>
                <a:latin typeface="PassingNotes" panose="02000603000000000000" pitchFamily="2" charset="0"/>
                <a:ea typeface="PassingNotes" panose="02000603000000000000" pitchFamily="2" charset="0"/>
              </a:rPr>
              <a:t> </a:t>
            </a:r>
            <a:r>
              <a:rPr lang="es-ES_tradnl" sz="2800" dirty="0" err="1" smtClean="0">
                <a:solidFill>
                  <a:schemeClr val="tx1"/>
                </a:solidFill>
                <a:latin typeface="PassingNotes" panose="02000603000000000000" pitchFamily="2" charset="0"/>
                <a:ea typeface="PassingNotes" panose="02000603000000000000" pitchFamily="2" charset="0"/>
              </a:rPr>
              <a:t>correct</a:t>
            </a:r>
            <a:r>
              <a:rPr lang="es-ES_tradnl" sz="2800" dirty="0" smtClean="0">
                <a:solidFill>
                  <a:schemeClr val="tx1"/>
                </a:solidFill>
                <a:latin typeface="PassingNotes" panose="02000603000000000000" pitchFamily="2" charset="0"/>
                <a:ea typeface="PassingNotes" panose="02000603000000000000" pitchFamily="2" charset="0"/>
              </a:rPr>
              <a:t> </a:t>
            </a:r>
            <a:r>
              <a:rPr lang="es-ES_tradnl" sz="2800" dirty="0" err="1" smtClean="0">
                <a:solidFill>
                  <a:schemeClr val="tx1"/>
                </a:solidFill>
                <a:latin typeface="PassingNotes" panose="02000603000000000000" pitchFamily="2" charset="0"/>
                <a:ea typeface="PassingNotes" panose="02000603000000000000" pitchFamily="2" charset="0"/>
              </a:rPr>
              <a:t>picture</a:t>
            </a:r>
            <a:endParaRPr lang="es-ES" sz="2000" dirty="0">
              <a:solidFill>
                <a:schemeClr val="tx1"/>
              </a:solidFill>
              <a:latin typeface="PassingNotes" panose="02000603000000000000" pitchFamily="2" charset="0"/>
              <a:ea typeface="PassingNotes" panose="02000603000000000000" pitchFamily="2" charset="0"/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80" r="-311"/>
          <a:stretch/>
        </p:blipFill>
        <p:spPr>
          <a:xfrm>
            <a:off x="611560" y="568184"/>
            <a:ext cx="7935539" cy="10606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11 Rectángulo"/>
          <p:cNvSpPr/>
          <p:nvPr/>
        </p:nvSpPr>
        <p:spPr>
          <a:xfrm rot="2658557">
            <a:off x="987132" y="4664300"/>
            <a:ext cx="216024" cy="452048"/>
          </a:xfrm>
          <a:prstGeom prst="rect">
            <a:avLst/>
          </a:prstGeom>
          <a:solidFill>
            <a:srgbClr val="FFFF00">
              <a:alpha val="51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Rectángulo"/>
          <p:cNvSpPr/>
          <p:nvPr/>
        </p:nvSpPr>
        <p:spPr>
          <a:xfrm rot="18725001">
            <a:off x="7848364" y="4658760"/>
            <a:ext cx="216024" cy="452048"/>
          </a:xfrm>
          <a:prstGeom prst="rect">
            <a:avLst/>
          </a:prstGeom>
          <a:solidFill>
            <a:srgbClr val="FFFF00">
              <a:alpha val="51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20 Flecha derecha">
            <a:hlinkClick r:id="" action="ppaction://hlinkshowjump?jump=nextslide"/>
          </p:cNvPr>
          <p:cNvSpPr/>
          <p:nvPr/>
        </p:nvSpPr>
        <p:spPr>
          <a:xfrm>
            <a:off x="7973263" y="5769260"/>
            <a:ext cx="792055" cy="720080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400" b="1" dirty="0" smtClean="0">
                <a:solidFill>
                  <a:srgbClr val="FFFFFF"/>
                </a:solidFill>
              </a:rPr>
              <a:t>NEXT</a:t>
            </a:r>
            <a:endParaRPr lang="es-ES" sz="1600" b="1" dirty="0">
              <a:solidFill>
                <a:srgbClr val="FFFFFF"/>
              </a:solidFill>
            </a:endParaRPr>
          </a:p>
        </p:txBody>
      </p:sp>
      <p:grpSp>
        <p:nvGrpSpPr>
          <p:cNvPr id="4" name="3 Grupo"/>
          <p:cNvGrpSpPr/>
          <p:nvPr/>
        </p:nvGrpSpPr>
        <p:grpSpPr>
          <a:xfrm>
            <a:off x="534756" y="2134523"/>
            <a:ext cx="2618131" cy="2134787"/>
            <a:chOff x="534756" y="2134523"/>
            <a:chExt cx="2618131" cy="2134787"/>
          </a:xfrm>
        </p:grpSpPr>
        <p:pic>
          <p:nvPicPr>
            <p:cNvPr id="14" name="Picture 424" descr="Hoja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2940" b="40033"/>
            <a:stretch>
              <a:fillRect/>
            </a:stretch>
          </p:blipFill>
          <p:spPr bwMode="auto">
            <a:xfrm rot="21358095">
              <a:off x="534756" y="2134523"/>
              <a:ext cx="2618131" cy="2134787"/>
            </a:xfrm>
            <a:prstGeom prst="rect">
              <a:avLst/>
            </a:prstGeom>
            <a:noFill/>
            <a:ln>
              <a:noFill/>
            </a:ln>
            <a:effectLst>
              <a:outerShdw blurRad="215900" dist="228600" dir="2700000" algn="ctr" rotWithShape="0">
                <a:schemeClr val="tx1">
                  <a:alpha val="39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4" descr="http://us.123rf.com/400wm/400/400/antonbrand/antonbrand1203/antonbrand120300006/12595685-adolescentes-de-dibujos-animados-con-un-mando-a-distancia-aislado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100000">
                          <a14:foregroundMark x1="8173" y1="94000" x2="7692" y2="97000"/>
                          <a14:foregroundMark x1="12019" y1="94250" x2="12981" y2="98250"/>
                          <a14:foregroundMark x1="59135" y1="96500" x2="73558" y2="96750"/>
                          <a14:foregroundMark x1="62981" y1="13750" x2="66827" y2="14000"/>
                          <a14:foregroundMark x1="51442" y1="8750" x2="61058" y2="3250"/>
                          <a14:backgroundMark x1="86538" y1="46000" x2="86538" y2="46500"/>
                          <a14:backgroundMark x1="1442" y1="99500" x2="1923" y2="99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2536" y="2362760"/>
              <a:ext cx="952535" cy="18317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1 CuadroTexto"/>
            <p:cNvSpPr txBox="1"/>
            <p:nvPr/>
          </p:nvSpPr>
          <p:spPr>
            <a:xfrm>
              <a:off x="1941864" y="3460648"/>
              <a:ext cx="9527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dirty="0" smtClean="0">
                  <a:latin typeface="PassingNotes" panose="02000603000000000000" pitchFamily="2" charset="0"/>
                  <a:ea typeface="PassingNotes" panose="02000603000000000000" pitchFamily="2" charset="0"/>
                </a:rPr>
                <a:t>Brad</a:t>
              </a:r>
              <a:endParaRPr lang="es-ES" sz="2800" dirty="0">
                <a:latin typeface="PassingNotes" panose="02000603000000000000" pitchFamily="2" charset="0"/>
                <a:ea typeface="PassingNotes" panose="02000603000000000000" pitchFamily="2" charset="0"/>
              </a:endParaRPr>
            </a:p>
          </p:txBody>
        </p:sp>
      </p:grpSp>
      <p:grpSp>
        <p:nvGrpSpPr>
          <p:cNvPr id="6" name="5 Grupo"/>
          <p:cNvGrpSpPr/>
          <p:nvPr/>
        </p:nvGrpSpPr>
        <p:grpSpPr>
          <a:xfrm>
            <a:off x="3275856" y="2131036"/>
            <a:ext cx="2686712" cy="2137439"/>
            <a:chOff x="3275856" y="2131036"/>
            <a:chExt cx="2686712" cy="2137439"/>
          </a:xfrm>
        </p:grpSpPr>
        <p:pic>
          <p:nvPicPr>
            <p:cNvPr id="5" name="Picture 424" descr="Hoja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2940" b="40033"/>
            <a:stretch>
              <a:fillRect/>
            </a:stretch>
          </p:blipFill>
          <p:spPr bwMode="auto">
            <a:xfrm rot="21358095">
              <a:off x="3275856" y="2131036"/>
              <a:ext cx="2686712" cy="2137439"/>
            </a:xfrm>
            <a:prstGeom prst="rect">
              <a:avLst/>
            </a:prstGeom>
            <a:noFill/>
            <a:ln>
              <a:noFill/>
            </a:ln>
            <a:effectLst>
              <a:outerShdw blurRad="215900" dist="228600" dir="2700000" algn="ctr" rotWithShape="0">
                <a:schemeClr val="tx1">
                  <a:alpha val="39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6" descr="http://t0.gstatic.com/images?q=tbn:ANd9GcSdLZFbg5uDxxkDizmI5IZ-34guOMjbrD1jrosSOj2lOylVHnOVRQ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94286" l="0" r="100000">
                          <a14:foregroundMark x1="30000" y1="33651" x2="34375" y2="358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31190">
              <a:off x="3954453" y="2448055"/>
              <a:ext cx="887112" cy="17465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21 CuadroTexto"/>
            <p:cNvSpPr txBox="1"/>
            <p:nvPr/>
          </p:nvSpPr>
          <p:spPr>
            <a:xfrm>
              <a:off x="4825866" y="3460648"/>
              <a:ext cx="9527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dirty="0" smtClean="0">
                  <a:latin typeface="PassingNotes" panose="02000603000000000000" pitchFamily="2" charset="0"/>
                  <a:ea typeface="PassingNotes" panose="02000603000000000000" pitchFamily="2" charset="0"/>
                </a:rPr>
                <a:t>Paul</a:t>
              </a:r>
              <a:endParaRPr lang="es-ES" sz="2800" dirty="0">
                <a:latin typeface="PassingNotes" panose="02000603000000000000" pitchFamily="2" charset="0"/>
                <a:ea typeface="PassingNotes" panose="02000603000000000000" pitchFamily="2" charset="0"/>
              </a:endParaRPr>
            </a:p>
          </p:txBody>
        </p:sp>
      </p:grpSp>
      <p:grpSp>
        <p:nvGrpSpPr>
          <p:cNvPr id="7" name="6 Grupo"/>
          <p:cNvGrpSpPr/>
          <p:nvPr/>
        </p:nvGrpSpPr>
        <p:grpSpPr>
          <a:xfrm>
            <a:off x="6108964" y="2108420"/>
            <a:ext cx="2686712" cy="2137439"/>
            <a:chOff x="6108964" y="2108420"/>
            <a:chExt cx="2686712" cy="2137439"/>
          </a:xfrm>
        </p:grpSpPr>
        <p:pic>
          <p:nvPicPr>
            <p:cNvPr id="23" name="Picture 424" descr="Hoja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2940" b="40033"/>
            <a:stretch>
              <a:fillRect/>
            </a:stretch>
          </p:blipFill>
          <p:spPr bwMode="auto">
            <a:xfrm rot="21358095">
              <a:off x="6108964" y="2108420"/>
              <a:ext cx="2686712" cy="2137439"/>
            </a:xfrm>
            <a:prstGeom prst="rect">
              <a:avLst/>
            </a:prstGeom>
            <a:noFill/>
            <a:ln>
              <a:noFill/>
            </a:ln>
            <a:effectLst>
              <a:outerShdw blurRad="215900" dist="228600" dir="2700000" algn="ctr" rotWithShape="0">
                <a:schemeClr val="tx1">
                  <a:alpha val="39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8" descr="http://4.bp.blogspot.com/-kGJtFHj3tvY/T2lgwvmvggI/AAAAAAAAAbM/bZ9N2G0a3cc/s1600/cartoon+baby.jpg"/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575" b="96567" l="2667" r="97667">
                          <a14:foregroundMark x1="18333" y1="39056" x2="20333" y2="51073"/>
                          <a14:foregroundMark x1="29667" y1="39485" x2="33333" y2="49785"/>
                          <a14:foregroundMark x1="60333" y1="51931" x2="71000" y2="63519"/>
                          <a14:foregroundMark x1="64333" y1="70386" x2="60000" y2="79828"/>
                          <a14:foregroundMark x1="55000" y1="49356" x2="69333" y2="55794"/>
                          <a14:foregroundMark x1="66667" y1="77253" x2="63000" y2="84120"/>
                        </a14:backgroundRemoval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31" t="18839" r="4569"/>
            <a:stretch/>
          </p:blipFill>
          <p:spPr bwMode="auto">
            <a:xfrm rot="21298623">
              <a:off x="6669800" y="2514118"/>
              <a:ext cx="1565042" cy="1141819"/>
            </a:xfrm>
            <a:prstGeom prst="rect">
              <a:avLst/>
            </a:prstGeom>
            <a:noFill/>
            <a:effectLst>
              <a:glow rad="25400">
                <a:schemeClr val="tx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23 CuadroTexto"/>
            <p:cNvSpPr txBox="1"/>
            <p:nvPr/>
          </p:nvSpPr>
          <p:spPr>
            <a:xfrm>
              <a:off x="6966921" y="3613048"/>
              <a:ext cx="9527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dirty="0" smtClean="0">
                  <a:latin typeface="PassingNotes" panose="02000603000000000000" pitchFamily="2" charset="0"/>
                  <a:ea typeface="PassingNotes" panose="02000603000000000000" pitchFamily="2" charset="0"/>
                </a:rPr>
                <a:t>Tim</a:t>
              </a:r>
              <a:endParaRPr lang="es-ES" sz="2800" dirty="0">
                <a:latin typeface="PassingNotes" panose="02000603000000000000" pitchFamily="2" charset="0"/>
                <a:ea typeface="PassingNotes" panose="02000603000000000000" pitchFamily="2" charset="0"/>
              </a:endParaRPr>
            </a:p>
          </p:txBody>
        </p:sp>
      </p:grpSp>
      <p:pic>
        <p:nvPicPr>
          <p:cNvPr id="16" name="Picture 60" descr="NeedleLeftYellow icon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462" y="1700808"/>
            <a:ext cx="631610" cy="631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0" descr="NeedleLeftYellow icon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9955" y="1723424"/>
            <a:ext cx="631610" cy="631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0" descr="NeedleLeftYellow icon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493" y="1729318"/>
            <a:ext cx="631610" cy="631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8" name="7 Entrada de lápiz"/>
              <p14:cNvContentPartPr/>
              <p14:nvPr/>
            </p14:nvContentPartPr>
            <p14:xfrm>
              <a:off x="1982520" y="3705840"/>
              <a:ext cx="857520" cy="80640"/>
            </p14:xfrm>
          </p:contentPart>
        </mc:Choice>
        <mc:Fallback xmlns="">
          <p:pic>
            <p:nvPicPr>
              <p:cNvPr id="8" name="7 Entrada de lápiz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966680" y="3642480"/>
                <a:ext cx="889200" cy="207720"/>
              </a:xfrm>
              <a:prstGeom prst="rect">
                <a:avLst/>
              </a:prstGeom>
            </p:spPr>
          </p:pic>
        </mc:Fallback>
      </mc:AlternateContent>
      <p:pic>
        <p:nvPicPr>
          <p:cNvPr id="25" name="Picture 60" descr="NeedleLeftYellow icon"/>
          <p:cNvPicPr>
            <a:picLocks noChangeAspect="1" noChangeArrowheads="1"/>
          </p:cNvPicPr>
          <p:nvPr/>
        </p:nvPicPr>
        <p:blipFill>
          <a:blip r:embed="rId1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9562" y="252378"/>
            <a:ext cx="631610" cy="631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405292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7 Esquina doblada"/>
          <p:cNvSpPr/>
          <p:nvPr/>
        </p:nvSpPr>
        <p:spPr>
          <a:xfrm>
            <a:off x="1095144" y="4842741"/>
            <a:ext cx="6861232" cy="818508"/>
          </a:xfrm>
          <a:prstGeom prst="foldedCorner">
            <a:avLst/>
          </a:prstGeom>
          <a:solidFill>
            <a:srgbClr val="FFC000"/>
          </a:solidFill>
          <a:ln>
            <a:noFill/>
          </a:ln>
          <a:effectLst>
            <a:outerShdw blurRad="165100" dist="38100" dir="2700000" algn="tl" rotWithShape="0">
              <a:prstClr val="black">
                <a:alpha val="7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000" dirty="0" err="1" smtClean="0">
                <a:solidFill>
                  <a:schemeClr val="tx1"/>
                </a:solidFill>
                <a:latin typeface="PassingNotes" panose="02000603000000000000" pitchFamily="2" charset="0"/>
                <a:ea typeface="PassingNotes" panose="02000603000000000000" pitchFamily="2" charset="0"/>
              </a:rPr>
              <a:t>Who</a:t>
            </a:r>
            <a:r>
              <a:rPr lang="es-ES_tradnl" sz="4000" dirty="0" smtClean="0">
                <a:solidFill>
                  <a:schemeClr val="tx1"/>
                </a:solidFill>
                <a:latin typeface="PassingNotes" panose="02000603000000000000" pitchFamily="2" charset="0"/>
                <a:ea typeface="PassingNotes" panose="02000603000000000000" pitchFamily="2" charset="0"/>
              </a:rPr>
              <a:t> </a:t>
            </a:r>
            <a:r>
              <a:rPr lang="es-ES_tradnl" sz="4000" dirty="0" err="1" smtClean="0">
                <a:solidFill>
                  <a:schemeClr val="tx1"/>
                </a:solidFill>
                <a:latin typeface="PassingNotes" panose="02000603000000000000" pitchFamily="2" charset="0"/>
                <a:ea typeface="PassingNotes" panose="02000603000000000000" pitchFamily="2" charset="0"/>
              </a:rPr>
              <a:t>is</a:t>
            </a:r>
            <a:r>
              <a:rPr lang="es-ES_tradnl" sz="4000" dirty="0" smtClean="0">
                <a:solidFill>
                  <a:schemeClr val="tx1"/>
                </a:solidFill>
                <a:latin typeface="PassingNotes" panose="02000603000000000000" pitchFamily="2" charset="0"/>
                <a:ea typeface="PassingNotes" panose="02000603000000000000" pitchFamily="2" charset="0"/>
              </a:rPr>
              <a:t> </a:t>
            </a:r>
            <a:r>
              <a:rPr lang="es-ES_tradnl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ssingNotes" panose="02000603000000000000" pitchFamily="2" charset="0"/>
                <a:ea typeface="PassingNotes" panose="02000603000000000000" pitchFamily="2" charset="0"/>
              </a:rPr>
              <a:t>the</a:t>
            </a:r>
            <a:r>
              <a:rPr lang="es-ES_tradnl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ssingNotes" panose="02000603000000000000" pitchFamily="2" charset="0"/>
                <a:ea typeface="PassingNotes" panose="02000603000000000000" pitchFamily="2" charset="0"/>
              </a:rPr>
              <a:t> </a:t>
            </a:r>
            <a:r>
              <a:rPr lang="es-ES_tradnl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ssingNotes" panose="02000603000000000000" pitchFamily="2" charset="0"/>
                <a:ea typeface="PassingNotes" panose="02000603000000000000" pitchFamily="2" charset="0"/>
              </a:rPr>
              <a:t>youngest</a:t>
            </a:r>
            <a:r>
              <a:rPr lang="es-ES_tradnl" sz="4000" dirty="0" smtClean="0">
                <a:solidFill>
                  <a:schemeClr val="tx1"/>
                </a:solidFill>
                <a:latin typeface="PassingNotes" panose="02000603000000000000" pitchFamily="2" charset="0"/>
                <a:ea typeface="PassingNotes" panose="02000603000000000000" pitchFamily="2" charset="0"/>
              </a:rPr>
              <a:t>?</a:t>
            </a: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80"/>
          <a:stretch/>
        </p:blipFill>
        <p:spPr>
          <a:xfrm>
            <a:off x="611560" y="568184"/>
            <a:ext cx="7911081" cy="10606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11 Rectángulo"/>
          <p:cNvSpPr/>
          <p:nvPr/>
        </p:nvSpPr>
        <p:spPr>
          <a:xfrm rot="2658557">
            <a:off x="987132" y="4664300"/>
            <a:ext cx="216024" cy="452048"/>
          </a:xfrm>
          <a:prstGeom prst="rect">
            <a:avLst/>
          </a:prstGeom>
          <a:solidFill>
            <a:srgbClr val="FFFF00">
              <a:alpha val="51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Rectángulo"/>
          <p:cNvSpPr/>
          <p:nvPr/>
        </p:nvSpPr>
        <p:spPr>
          <a:xfrm rot="18725001">
            <a:off x="7848364" y="4658760"/>
            <a:ext cx="216024" cy="452048"/>
          </a:xfrm>
          <a:prstGeom prst="rect">
            <a:avLst/>
          </a:prstGeom>
          <a:solidFill>
            <a:srgbClr val="FFFF00">
              <a:alpha val="51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20 Flecha derecha">
            <a:hlinkClick r:id="" action="ppaction://hlinkshowjump?jump=nextslide"/>
          </p:cNvPr>
          <p:cNvSpPr/>
          <p:nvPr/>
        </p:nvSpPr>
        <p:spPr>
          <a:xfrm>
            <a:off x="7973263" y="5769260"/>
            <a:ext cx="792055" cy="720080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400" b="1" dirty="0" smtClean="0">
                <a:solidFill>
                  <a:srgbClr val="FFFFFF"/>
                </a:solidFill>
              </a:rPr>
              <a:t>NEXT</a:t>
            </a:r>
            <a:endParaRPr lang="es-ES" sz="1600" b="1" dirty="0">
              <a:solidFill>
                <a:srgbClr val="FFFFFF"/>
              </a:solidFill>
            </a:endParaRPr>
          </a:p>
        </p:txBody>
      </p:sp>
      <p:grpSp>
        <p:nvGrpSpPr>
          <p:cNvPr id="4" name="3 Grupo"/>
          <p:cNvGrpSpPr/>
          <p:nvPr/>
        </p:nvGrpSpPr>
        <p:grpSpPr>
          <a:xfrm>
            <a:off x="534756" y="2134523"/>
            <a:ext cx="2618131" cy="2134787"/>
            <a:chOff x="534756" y="2134523"/>
            <a:chExt cx="2618131" cy="2134787"/>
          </a:xfrm>
        </p:grpSpPr>
        <p:pic>
          <p:nvPicPr>
            <p:cNvPr id="14" name="Picture 424" descr="Hoja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2940" b="40033"/>
            <a:stretch>
              <a:fillRect/>
            </a:stretch>
          </p:blipFill>
          <p:spPr bwMode="auto">
            <a:xfrm rot="21358095">
              <a:off x="534756" y="2134523"/>
              <a:ext cx="2618131" cy="2134787"/>
            </a:xfrm>
            <a:prstGeom prst="rect">
              <a:avLst/>
            </a:prstGeom>
            <a:noFill/>
            <a:ln>
              <a:noFill/>
            </a:ln>
            <a:effectLst>
              <a:outerShdw blurRad="215900" dist="228600" dir="2700000" algn="ctr" rotWithShape="0">
                <a:schemeClr val="tx1">
                  <a:alpha val="39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4" descr="http://us.123rf.com/400wm/400/400/antonbrand/antonbrand1203/antonbrand120300006/12595685-adolescentes-de-dibujos-animados-con-un-mando-a-distancia-aislado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100000">
                          <a14:foregroundMark x1="8173" y1="94000" x2="7692" y2="97000"/>
                          <a14:foregroundMark x1="12019" y1="94250" x2="12981" y2="98250"/>
                          <a14:foregroundMark x1="59135" y1="96500" x2="73558" y2="96750"/>
                          <a14:foregroundMark x1="62981" y1="13750" x2="66827" y2="14000"/>
                          <a14:foregroundMark x1="51442" y1="8750" x2="61058" y2="3250"/>
                          <a14:backgroundMark x1="86538" y1="46000" x2="86538" y2="46500"/>
                          <a14:backgroundMark x1="1442" y1="99500" x2="1923" y2="99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2536" y="2362760"/>
              <a:ext cx="952535" cy="18317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1 CuadroTexto"/>
            <p:cNvSpPr txBox="1"/>
            <p:nvPr/>
          </p:nvSpPr>
          <p:spPr>
            <a:xfrm>
              <a:off x="1941864" y="3460648"/>
              <a:ext cx="9527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dirty="0" smtClean="0">
                  <a:latin typeface="PassingNotes" panose="02000603000000000000" pitchFamily="2" charset="0"/>
                  <a:ea typeface="PassingNotes" panose="02000603000000000000" pitchFamily="2" charset="0"/>
                </a:rPr>
                <a:t>Brad</a:t>
              </a:r>
              <a:endParaRPr lang="es-ES" sz="2800" dirty="0">
                <a:latin typeface="PassingNotes" panose="02000603000000000000" pitchFamily="2" charset="0"/>
                <a:ea typeface="PassingNotes" panose="02000603000000000000" pitchFamily="2" charset="0"/>
              </a:endParaRPr>
            </a:p>
          </p:txBody>
        </p:sp>
      </p:grpSp>
      <p:grpSp>
        <p:nvGrpSpPr>
          <p:cNvPr id="6" name="5 Grupo"/>
          <p:cNvGrpSpPr/>
          <p:nvPr/>
        </p:nvGrpSpPr>
        <p:grpSpPr>
          <a:xfrm>
            <a:off x="3275856" y="2131036"/>
            <a:ext cx="2686712" cy="2137439"/>
            <a:chOff x="3275856" y="2131036"/>
            <a:chExt cx="2686712" cy="2137439"/>
          </a:xfrm>
        </p:grpSpPr>
        <p:pic>
          <p:nvPicPr>
            <p:cNvPr id="5" name="Picture 424" descr="Hoja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2940" b="40033"/>
            <a:stretch>
              <a:fillRect/>
            </a:stretch>
          </p:blipFill>
          <p:spPr bwMode="auto">
            <a:xfrm rot="21358095">
              <a:off x="3275856" y="2131036"/>
              <a:ext cx="2686712" cy="2137439"/>
            </a:xfrm>
            <a:prstGeom prst="rect">
              <a:avLst/>
            </a:prstGeom>
            <a:noFill/>
            <a:ln>
              <a:noFill/>
            </a:ln>
            <a:effectLst>
              <a:outerShdw blurRad="215900" dist="228600" dir="2700000" algn="ctr" rotWithShape="0">
                <a:schemeClr val="tx1">
                  <a:alpha val="39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6" descr="http://t0.gstatic.com/images?q=tbn:ANd9GcSdLZFbg5uDxxkDizmI5IZ-34guOMjbrD1jrosSOj2lOylVHnOVRQ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94286" l="0" r="100000">
                          <a14:foregroundMark x1="30000" y1="33651" x2="34375" y2="358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31190">
              <a:off x="3954453" y="2448055"/>
              <a:ext cx="887112" cy="17465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21 CuadroTexto"/>
            <p:cNvSpPr txBox="1"/>
            <p:nvPr/>
          </p:nvSpPr>
          <p:spPr>
            <a:xfrm>
              <a:off x="4825866" y="3460648"/>
              <a:ext cx="9527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dirty="0" smtClean="0">
                  <a:latin typeface="PassingNotes" panose="02000603000000000000" pitchFamily="2" charset="0"/>
                  <a:ea typeface="PassingNotes" panose="02000603000000000000" pitchFamily="2" charset="0"/>
                </a:rPr>
                <a:t>Paul</a:t>
              </a:r>
              <a:endParaRPr lang="es-ES" sz="2800" dirty="0">
                <a:latin typeface="PassingNotes" panose="02000603000000000000" pitchFamily="2" charset="0"/>
                <a:ea typeface="PassingNotes" panose="02000603000000000000" pitchFamily="2" charset="0"/>
              </a:endParaRPr>
            </a:p>
          </p:txBody>
        </p:sp>
      </p:grpSp>
      <p:grpSp>
        <p:nvGrpSpPr>
          <p:cNvPr id="7" name="6 Grupo"/>
          <p:cNvGrpSpPr/>
          <p:nvPr/>
        </p:nvGrpSpPr>
        <p:grpSpPr>
          <a:xfrm>
            <a:off x="6108964" y="2108420"/>
            <a:ext cx="2686712" cy="2137439"/>
            <a:chOff x="6108964" y="2108420"/>
            <a:chExt cx="2686712" cy="2137439"/>
          </a:xfrm>
        </p:grpSpPr>
        <p:pic>
          <p:nvPicPr>
            <p:cNvPr id="23" name="Picture 424" descr="Hoja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2940" b="40033"/>
            <a:stretch>
              <a:fillRect/>
            </a:stretch>
          </p:blipFill>
          <p:spPr bwMode="auto">
            <a:xfrm rot="21358095">
              <a:off x="6108964" y="2108420"/>
              <a:ext cx="2686712" cy="2137439"/>
            </a:xfrm>
            <a:prstGeom prst="rect">
              <a:avLst/>
            </a:prstGeom>
            <a:noFill/>
            <a:ln>
              <a:noFill/>
            </a:ln>
            <a:effectLst>
              <a:outerShdw blurRad="215900" dist="228600" dir="2700000" algn="ctr" rotWithShape="0">
                <a:schemeClr val="tx1">
                  <a:alpha val="39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8" descr="http://4.bp.blogspot.com/-kGJtFHj3tvY/T2lgwvmvggI/AAAAAAAAAbM/bZ9N2G0a3cc/s1600/cartoon+baby.jpg"/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575" b="96567" l="2667" r="97667">
                          <a14:foregroundMark x1="18333" y1="39056" x2="20333" y2="51073"/>
                          <a14:foregroundMark x1="29667" y1="39485" x2="33333" y2="49785"/>
                          <a14:foregroundMark x1="60333" y1="51931" x2="71000" y2="63519"/>
                          <a14:foregroundMark x1="64333" y1="70386" x2="60000" y2="79828"/>
                          <a14:foregroundMark x1="55000" y1="49356" x2="69333" y2="55794"/>
                          <a14:foregroundMark x1="66667" y1="77253" x2="63000" y2="84120"/>
                        </a14:backgroundRemoval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31" t="18839" r="4569"/>
            <a:stretch/>
          </p:blipFill>
          <p:spPr bwMode="auto">
            <a:xfrm rot="21298623">
              <a:off x="6669800" y="2514118"/>
              <a:ext cx="1565042" cy="1141819"/>
            </a:xfrm>
            <a:prstGeom prst="rect">
              <a:avLst/>
            </a:prstGeom>
            <a:noFill/>
            <a:effectLst>
              <a:glow rad="25400">
                <a:schemeClr val="tx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23 CuadroTexto"/>
            <p:cNvSpPr txBox="1"/>
            <p:nvPr/>
          </p:nvSpPr>
          <p:spPr>
            <a:xfrm>
              <a:off x="6966921" y="3613048"/>
              <a:ext cx="9527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dirty="0" smtClean="0">
                  <a:latin typeface="PassingNotes" panose="02000603000000000000" pitchFamily="2" charset="0"/>
                  <a:ea typeface="PassingNotes" panose="02000603000000000000" pitchFamily="2" charset="0"/>
                </a:rPr>
                <a:t>Tim</a:t>
              </a:r>
              <a:endParaRPr lang="es-ES" sz="2800" dirty="0">
                <a:latin typeface="PassingNotes" panose="02000603000000000000" pitchFamily="2" charset="0"/>
                <a:ea typeface="PassingNotes" panose="02000603000000000000" pitchFamily="2" charset="0"/>
              </a:endParaRPr>
            </a:p>
          </p:txBody>
        </p:sp>
      </p:grpSp>
      <p:pic>
        <p:nvPicPr>
          <p:cNvPr id="16" name="Picture 60" descr="NeedleLeftYellow icon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462" y="1700808"/>
            <a:ext cx="631610" cy="631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0" descr="NeedleLeftYellow icon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9955" y="1723424"/>
            <a:ext cx="631610" cy="631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0" descr="NeedleLeftYellow icon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493" y="1729318"/>
            <a:ext cx="631610" cy="631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8" name="7 Entrada de lápiz"/>
              <p14:cNvContentPartPr/>
              <p14:nvPr/>
            </p14:nvContentPartPr>
            <p14:xfrm>
              <a:off x="7193629" y="3789040"/>
              <a:ext cx="618731" cy="149530"/>
            </p14:xfrm>
          </p:contentPart>
        </mc:Choice>
        <mc:Fallback xmlns="">
          <p:pic>
            <p:nvPicPr>
              <p:cNvPr id="8" name="7 Entrada de lápiz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177792" y="3725625"/>
                <a:ext cx="650765" cy="276721"/>
              </a:xfrm>
              <a:prstGeom prst="rect">
                <a:avLst/>
              </a:prstGeom>
            </p:spPr>
          </p:pic>
        </mc:Fallback>
      </mc:AlternateContent>
      <p:pic>
        <p:nvPicPr>
          <p:cNvPr id="25" name="Picture 60" descr="NeedleLeftYellow icon"/>
          <p:cNvPicPr>
            <a:picLocks noChangeAspect="1" noChangeArrowheads="1"/>
          </p:cNvPicPr>
          <p:nvPr/>
        </p:nvPicPr>
        <p:blipFill>
          <a:blip r:embed="rId1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9562" y="252378"/>
            <a:ext cx="631610" cy="631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5956625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7 Esquina doblada"/>
          <p:cNvSpPr/>
          <p:nvPr/>
        </p:nvSpPr>
        <p:spPr>
          <a:xfrm>
            <a:off x="1095144" y="4842741"/>
            <a:ext cx="6861232" cy="926520"/>
          </a:xfrm>
          <a:prstGeom prst="foldedCorner">
            <a:avLst/>
          </a:prstGeom>
          <a:solidFill>
            <a:srgbClr val="99FF66"/>
          </a:solidFill>
          <a:ln>
            <a:noFill/>
          </a:ln>
          <a:effectLst>
            <a:outerShdw blurRad="165100" dist="38100" dir="2700000" algn="tl" rotWithShape="0">
              <a:prstClr val="black">
                <a:alpha val="7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000" dirty="0" err="1" smtClean="0">
                <a:solidFill>
                  <a:schemeClr val="tx1"/>
                </a:solidFill>
                <a:latin typeface="PassingNotes" panose="02000603000000000000" pitchFamily="2" charset="0"/>
                <a:ea typeface="PassingNotes" panose="02000603000000000000" pitchFamily="2" charset="0"/>
              </a:rPr>
              <a:t>Who</a:t>
            </a:r>
            <a:r>
              <a:rPr lang="es-ES_tradnl" sz="4000" dirty="0" smtClean="0">
                <a:solidFill>
                  <a:schemeClr val="tx1"/>
                </a:solidFill>
                <a:latin typeface="PassingNotes" panose="02000603000000000000" pitchFamily="2" charset="0"/>
                <a:ea typeface="PassingNotes" panose="02000603000000000000" pitchFamily="2" charset="0"/>
              </a:rPr>
              <a:t> </a:t>
            </a:r>
            <a:r>
              <a:rPr lang="es-ES_tradnl" sz="4000" dirty="0" err="1" smtClean="0">
                <a:solidFill>
                  <a:schemeClr val="tx1"/>
                </a:solidFill>
                <a:latin typeface="PassingNotes" panose="02000603000000000000" pitchFamily="2" charset="0"/>
                <a:ea typeface="PassingNotes" panose="02000603000000000000" pitchFamily="2" charset="0"/>
              </a:rPr>
              <a:t>is</a:t>
            </a:r>
            <a:r>
              <a:rPr lang="es-ES_tradnl" sz="4000" dirty="0" smtClean="0">
                <a:solidFill>
                  <a:schemeClr val="tx1"/>
                </a:solidFill>
                <a:latin typeface="PassingNotes" panose="02000603000000000000" pitchFamily="2" charset="0"/>
                <a:ea typeface="PassingNotes" panose="02000603000000000000" pitchFamily="2" charset="0"/>
              </a:rPr>
              <a:t> </a:t>
            </a:r>
            <a:r>
              <a:rPr lang="es-ES_tradnl" sz="4000" b="1" dirty="0" err="1" smtClean="0">
                <a:solidFill>
                  <a:srgbClr val="FF0000"/>
                </a:solidFill>
                <a:latin typeface="PassingNotes" panose="02000603000000000000" pitchFamily="2" charset="0"/>
                <a:ea typeface="PassingNotes" panose="02000603000000000000" pitchFamily="2" charset="0"/>
              </a:rPr>
              <a:t>slower</a:t>
            </a:r>
            <a:r>
              <a:rPr lang="es-ES_tradnl" sz="4000" dirty="0" smtClean="0">
                <a:solidFill>
                  <a:schemeClr val="tx1"/>
                </a:solidFill>
                <a:latin typeface="PassingNotes" panose="02000603000000000000" pitchFamily="2" charset="0"/>
                <a:ea typeface="PassingNotes" panose="02000603000000000000" pitchFamily="2" charset="0"/>
              </a:rPr>
              <a:t> </a:t>
            </a:r>
            <a:r>
              <a:rPr lang="es-ES_tradnl" sz="4000" dirty="0" err="1" smtClean="0">
                <a:solidFill>
                  <a:schemeClr val="tx1"/>
                </a:solidFill>
                <a:latin typeface="PassingNotes" panose="02000603000000000000" pitchFamily="2" charset="0"/>
                <a:ea typeface="PassingNotes" panose="02000603000000000000" pitchFamily="2" charset="0"/>
              </a:rPr>
              <a:t>than</a:t>
            </a:r>
            <a:r>
              <a:rPr lang="es-ES_tradnl" sz="4000" dirty="0" smtClean="0">
                <a:solidFill>
                  <a:schemeClr val="tx1"/>
                </a:solidFill>
                <a:latin typeface="PassingNotes" panose="02000603000000000000" pitchFamily="2" charset="0"/>
                <a:ea typeface="PassingNotes" panose="02000603000000000000" pitchFamily="2" charset="0"/>
              </a:rPr>
              <a:t> </a:t>
            </a:r>
            <a:r>
              <a:rPr lang="es-ES_tradnl" sz="4000" dirty="0" err="1" smtClean="0">
                <a:solidFill>
                  <a:schemeClr val="tx1"/>
                </a:solidFill>
                <a:latin typeface="PassingNotes" panose="02000603000000000000" pitchFamily="2" charset="0"/>
                <a:ea typeface="PassingNotes" panose="02000603000000000000" pitchFamily="2" charset="0"/>
              </a:rPr>
              <a:t>the</a:t>
            </a:r>
            <a:r>
              <a:rPr lang="es-ES_tradnl" sz="4000" dirty="0" smtClean="0">
                <a:solidFill>
                  <a:schemeClr val="tx1"/>
                </a:solidFill>
                <a:latin typeface="PassingNotes" panose="02000603000000000000" pitchFamily="2" charset="0"/>
                <a:ea typeface="PassingNotes" panose="02000603000000000000" pitchFamily="2" charset="0"/>
              </a:rPr>
              <a:t> hare?</a:t>
            </a: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80"/>
          <a:stretch/>
        </p:blipFill>
        <p:spPr>
          <a:xfrm>
            <a:off x="611560" y="568184"/>
            <a:ext cx="7911081" cy="10606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11 Rectángulo"/>
          <p:cNvSpPr/>
          <p:nvPr/>
        </p:nvSpPr>
        <p:spPr>
          <a:xfrm rot="2658557">
            <a:off x="987132" y="4664300"/>
            <a:ext cx="216024" cy="452048"/>
          </a:xfrm>
          <a:prstGeom prst="rect">
            <a:avLst/>
          </a:prstGeom>
          <a:solidFill>
            <a:srgbClr val="FFFF00">
              <a:alpha val="51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Rectángulo"/>
          <p:cNvSpPr/>
          <p:nvPr/>
        </p:nvSpPr>
        <p:spPr>
          <a:xfrm rot="18725001">
            <a:off x="7848363" y="4669841"/>
            <a:ext cx="216024" cy="452048"/>
          </a:xfrm>
          <a:prstGeom prst="rect">
            <a:avLst/>
          </a:prstGeom>
          <a:solidFill>
            <a:srgbClr val="FFFF00">
              <a:alpha val="51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20 Flecha derecha">
            <a:hlinkClick r:id="" action="ppaction://hlinkshowjump?jump=nextslide"/>
          </p:cNvPr>
          <p:cNvSpPr/>
          <p:nvPr/>
        </p:nvSpPr>
        <p:spPr>
          <a:xfrm>
            <a:off x="7973263" y="5769260"/>
            <a:ext cx="792055" cy="720080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400" b="1" dirty="0" smtClean="0">
                <a:solidFill>
                  <a:srgbClr val="FFFFFF"/>
                </a:solidFill>
              </a:rPr>
              <a:t>NEXT</a:t>
            </a:r>
            <a:endParaRPr lang="es-ES" sz="1600" b="1" dirty="0">
              <a:solidFill>
                <a:srgbClr val="FFFFFF"/>
              </a:solidFill>
            </a:endParaRPr>
          </a:p>
        </p:txBody>
      </p:sp>
      <p:grpSp>
        <p:nvGrpSpPr>
          <p:cNvPr id="4" name="3 Grupo"/>
          <p:cNvGrpSpPr/>
          <p:nvPr/>
        </p:nvGrpSpPr>
        <p:grpSpPr>
          <a:xfrm>
            <a:off x="6084168" y="2160835"/>
            <a:ext cx="2618131" cy="2134787"/>
            <a:chOff x="534756" y="2134523"/>
            <a:chExt cx="2618131" cy="2134787"/>
          </a:xfrm>
        </p:grpSpPr>
        <p:pic>
          <p:nvPicPr>
            <p:cNvPr id="14" name="Picture 424" descr="Hoja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2940" b="40033"/>
            <a:stretch>
              <a:fillRect/>
            </a:stretch>
          </p:blipFill>
          <p:spPr bwMode="auto">
            <a:xfrm rot="21358095">
              <a:off x="534756" y="2134523"/>
              <a:ext cx="2618131" cy="2134787"/>
            </a:xfrm>
            <a:prstGeom prst="rect">
              <a:avLst/>
            </a:prstGeom>
            <a:noFill/>
            <a:ln>
              <a:noFill/>
            </a:ln>
            <a:effectLst>
              <a:outerShdw blurRad="215900" dist="228600" dir="2700000" algn="ctr" rotWithShape="0">
                <a:schemeClr val="tx1">
                  <a:alpha val="39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21423864">
              <a:off x="993296" y="2316066"/>
              <a:ext cx="1481049" cy="13784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1 CuadroTexto"/>
            <p:cNvSpPr txBox="1"/>
            <p:nvPr/>
          </p:nvSpPr>
          <p:spPr>
            <a:xfrm rot="21348097">
              <a:off x="1186213" y="3595527"/>
              <a:ext cx="162965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dirty="0" err="1" smtClean="0">
                  <a:latin typeface="PassingNotes" panose="02000603000000000000" pitchFamily="2" charset="0"/>
                  <a:ea typeface="PassingNotes" panose="02000603000000000000" pitchFamily="2" charset="0"/>
                </a:rPr>
                <a:t>The</a:t>
              </a:r>
              <a:r>
                <a:rPr lang="es-ES_tradnl" sz="2800" dirty="0" smtClean="0">
                  <a:latin typeface="PassingNotes" panose="02000603000000000000" pitchFamily="2" charset="0"/>
                  <a:ea typeface="PassingNotes" panose="02000603000000000000" pitchFamily="2" charset="0"/>
                </a:rPr>
                <a:t> </a:t>
              </a:r>
              <a:r>
                <a:rPr lang="es-ES_tradnl" sz="2800" dirty="0" err="1" smtClean="0">
                  <a:latin typeface="PassingNotes" panose="02000603000000000000" pitchFamily="2" charset="0"/>
                  <a:ea typeface="PassingNotes" panose="02000603000000000000" pitchFamily="2" charset="0"/>
                </a:rPr>
                <a:t>snail</a:t>
              </a:r>
              <a:endParaRPr lang="es-ES" sz="2800" dirty="0">
                <a:latin typeface="PassingNotes" panose="02000603000000000000" pitchFamily="2" charset="0"/>
                <a:ea typeface="PassingNotes" panose="02000603000000000000" pitchFamily="2" charset="0"/>
              </a:endParaRPr>
            </a:p>
          </p:txBody>
        </p:sp>
      </p:grpSp>
      <p:grpSp>
        <p:nvGrpSpPr>
          <p:cNvPr id="6" name="5 Grupo"/>
          <p:cNvGrpSpPr/>
          <p:nvPr/>
        </p:nvGrpSpPr>
        <p:grpSpPr>
          <a:xfrm>
            <a:off x="3275856" y="2131036"/>
            <a:ext cx="2686712" cy="2137439"/>
            <a:chOff x="3275856" y="2131036"/>
            <a:chExt cx="2686712" cy="2137439"/>
          </a:xfrm>
        </p:grpSpPr>
        <p:pic>
          <p:nvPicPr>
            <p:cNvPr id="5" name="Picture 424" descr="Hoja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2940" b="40033"/>
            <a:stretch>
              <a:fillRect/>
            </a:stretch>
          </p:blipFill>
          <p:spPr bwMode="auto">
            <a:xfrm rot="21358095">
              <a:off x="3275856" y="2131036"/>
              <a:ext cx="2686712" cy="2137439"/>
            </a:xfrm>
            <a:prstGeom prst="rect">
              <a:avLst/>
            </a:prstGeom>
            <a:noFill/>
            <a:ln>
              <a:noFill/>
            </a:ln>
            <a:effectLst>
              <a:outerShdw blurRad="215900" dist="228600" dir="2700000" algn="ctr" rotWithShape="0">
                <a:schemeClr val="tx1">
                  <a:alpha val="39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6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98810">
                          <a14:foregroundMark x1="52381" y1="61157" x2="69643" y2="52066"/>
                          <a14:foregroundMark x1="72024" y1="77686" x2="72024" y2="7768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21331190">
              <a:off x="3697849" y="2448139"/>
              <a:ext cx="1864451" cy="11736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21 CuadroTexto"/>
            <p:cNvSpPr txBox="1"/>
            <p:nvPr/>
          </p:nvSpPr>
          <p:spPr>
            <a:xfrm rot="21286504">
              <a:off x="3897264" y="3646129"/>
              <a:ext cx="170136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dirty="0" err="1" smtClean="0">
                  <a:latin typeface="PassingNotes" panose="02000603000000000000" pitchFamily="2" charset="0"/>
                  <a:ea typeface="PassingNotes" panose="02000603000000000000" pitchFamily="2" charset="0"/>
                </a:rPr>
                <a:t>The</a:t>
              </a:r>
              <a:r>
                <a:rPr lang="es-ES_tradnl" sz="2800" dirty="0" smtClean="0">
                  <a:latin typeface="PassingNotes" panose="02000603000000000000" pitchFamily="2" charset="0"/>
                  <a:ea typeface="PassingNotes" panose="02000603000000000000" pitchFamily="2" charset="0"/>
                </a:rPr>
                <a:t> hare</a:t>
              </a:r>
              <a:endParaRPr lang="es-ES" sz="2800" dirty="0">
                <a:latin typeface="PassingNotes" panose="02000603000000000000" pitchFamily="2" charset="0"/>
                <a:ea typeface="PassingNotes" panose="02000603000000000000" pitchFamily="2" charset="0"/>
              </a:endParaRPr>
            </a:p>
          </p:txBody>
        </p:sp>
      </p:grpSp>
      <p:grpSp>
        <p:nvGrpSpPr>
          <p:cNvPr id="7" name="6 Grupo"/>
          <p:cNvGrpSpPr/>
          <p:nvPr/>
        </p:nvGrpSpPr>
        <p:grpSpPr>
          <a:xfrm>
            <a:off x="545481" y="2066377"/>
            <a:ext cx="2686712" cy="2137439"/>
            <a:chOff x="6108964" y="2108420"/>
            <a:chExt cx="2686712" cy="2137439"/>
          </a:xfrm>
        </p:grpSpPr>
        <p:pic>
          <p:nvPicPr>
            <p:cNvPr id="23" name="Picture 424" descr="Hoja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2940" b="40033"/>
            <a:stretch>
              <a:fillRect/>
            </a:stretch>
          </p:blipFill>
          <p:spPr bwMode="auto">
            <a:xfrm rot="21358095">
              <a:off x="6108964" y="2108420"/>
              <a:ext cx="2686712" cy="2137439"/>
            </a:xfrm>
            <a:prstGeom prst="rect">
              <a:avLst/>
            </a:prstGeom>
            <a:noFill/>
            <a:ln>
              <a:noFill/>
            </a:ln>
            <a:effectLst>
              <a:outerShdw blurRad="215900" dist="228600" dir="2700000" algn="ctr" rotWithShape="0">
                <a:schemeClr val="tx1">
                  <a:alpha val="39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8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100000" l="0" r="100000">
                          <a14:foregroundMark x1="4805" y1="11828" x2="4805" y2="1505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21298623">
              <a:off x="6372515" y="2372189"/>
              <a:ext cx="2096426" cy="1338450"/>
            </a:xfrm>
            <a:prstGeom prst="rect">
              <a:avLst/>
            </a:prstGeom>
            <a:noFill/>
            <a:effectLst>
              <a:glow rad="25400">
                <a:schemeClr val="tx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23 CuadroTexto"/>
            <p:cNvSpPr txBox="1"/>
            <p:nvPr/>
          </p:nvSpPr>
          <p:spPr>
            <a:xfrm rot="21445642">
              <a:off x="6423451" y="3613048"/>
              <a:ext cx="210006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dirty="0" err="1" smtClean="0">
                  <a:latin typeface="PassingNotes" panose="02000603000000000000" pitchFamily="2" charset="0"/>
                  <a:ea typeface="PassingNotes" panose="02000603000000000000" pitchFamily="2" charset="0"/>
                </a:rPr>
                <a:t>The</a:t>
              </a:r>
              <a:r>
                <a:rPr lang="es-ES_tradnl" sz="2800" dirty="0" smtClean="0">
                  <a:latin typeface="PassingNotes" panose="02000603000000000000" pitchFamily="2" charset="0"/>
                  <a:ea typeface="PassingNotes" panose="02000603000000000000" pitchFamily="2" charset="0"/>
                </a:rPr>
                <a:t> </a:t>
              </a:r>
              <a:r>
                <a:rPr lang="es-ES_tradnl" sz="2800" dirty="0" err="1" smtClean="0">
                  <a:latin typeface="PassingNotes" panose="02000603000000000000" pitchFamily="2" charset="0"/>
                  <a:ea typeface="PassingNotes" panose="02000603000000000000" pitchFamily="2" charset="0"/>
                </a:rPr>
                <a:t>cheetah</a:t>
              </a:r>
              <a:endParaRPr lang="es-ES" sz="2800" dirty="0">
                <a:latin typeface="PassingNotes" panose="02000603000000000000" pitchFamily="2" charset="0"/>
                <a:ea typeface="PassingNotes" panose="02000603000000000000" pitchFamily="2" charset="0"/>
              </a:endParaRPr>
            </a:p>
          </p:txBody>
        </p:sp>
      </p:grpSp>
      <p:pic>
        <p:nvPicPr>
          <p:cNvPr id="16" name="Picture 60" descr="NeedleLeftYellow icon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2874" y="1727120"/>
            <a:ext cx="631610" cy="631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0" descr="NeedleLeftYellow icon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9955" y="1723424"/>
            <a:ext cx="631610" cy="631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0" descr="NeedleLeftYellow icon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4010" y="1687275"/>
            <a:ext cx="631610" cy="631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8" name="7 Entrada de lápiz"/>
              <p14:cNvContentPartPr/>
              <p14:nvPr/>
            </p14:nvContentPartPr>
            <p14:xfrm>
              <a:off x="7019615" y="3756771"/>
              <a:ext cx="1176899" cy="226107"/>
            </p14:xfrm>
          </p:contentPart>
        </mc:Choice>
        <mc:Fallback xmlns="">
          <p:pic>
            <p:nvPicPr>
              <p:cNvPr id="8" name="7 Entrada de lápiz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003774" y="3693145"/>
                <a:ext cx="1208581" cy="353000"/>
              </a:xfrm>
              <a:prstGeom prst="rect">
                <a:avLst/>
              </a:prstGeom>
            </p:spPr>
          </p:pic>
        </mc:Fallback>
      </mc:AlternateContent>
      <p:pic>
        <p:nvPicPr>
          <p:cNvPr id="25" name="Picture 60" descr="NeedleLeftYellow icon"/>
          <p:cNvPicPr>
            <a:picLocks noChangeAspect="1" noChangeArrowheads="1"/>
          </p:cNvPicPr>
          <p:nvPr/>
        </p:nvPicPr>
        <p:blipFill>
          <a:blip r:embed="rId1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9562" y="252378"/>
            <a:ext cx="631610" cy="631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5875389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7 Esquina doblada"/>
          <p:cNvSpPr/>
          <p:nvPr/>
        </p:nvSpPr>
        <p:spPr>
          <a:xfrm>
            <a:off x="1095144" y="4842741"/>
            <a:ext cx="6861232" cy="818508"/>
          </a:xfrm>
          <a:prstGeom prst="foldedCorner">
            <a:avLst/>
          </a:prstGeom>
          <a:solidFill>
            <a:srgbClr val="FFC000"/>
          </a:solidFill>
          <a:ln>
            <a:noFill/>
          </a:ln>
          <a:effectLst>
            <a:outerShdw blurRad="165100" dist="38100" dir="2700000" algn="tl" rotWithShape="0">
              <a:prstClr val="black">
                <a:alpha val="7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000" dirty="0" err="1" smtClean="0">
                <a:solidFill>
                  <a:schemeClr val="tx1"/>
                </a:solidFill>
                <a:latin typeface="PassingNotes" panose="02000603000000000000" pitchFamily="2" charset="0"/>
                <a:ea typeface="PassingNotes" panose="02000603000000000000" pitchFamily="2" charset="0"/>
              </a:rPr>
              <a:t>Who</a:t>
            </a:r>
            <a:r>
              <a:rPr lang="es-ES_tradnl" sz="4000" dirty="0" smtClean="0">
                <a:solidFill>
                  <a:schemeClr val="tx1"/>
                </a:solidFill>
                <a:latin typeface="PassingNotes" panose="02000603000000000000" pitchFamily="2" charset="0"/>
                <a:ea typeface="PassingNotes" panose="02000603000000000000" pitchFamily="2" charset="0"/>
              </a:rPr>
              <a:t> </a:t>
            </a:r>
            <a:r>
              <a:rPr lang="es-ES_tradnl" sz="4000" dirty="0" err="1" smtClean="0">
                <a:solidFill>
                  <a:schemeClr val="tx1"/>
                </a:solidFill>
                <a:latin typeface="PassingNotes" panose="02000603000000000000" pitchFamily="2" charset="0"/>
                <a:ea typeface="PassingNotes" panose="02000603000000000000" pitchFamily="2" charset="0"/>
              </a:rPr>
              <a:t>is</a:t>
            </a:r>
            <a:r>
              <a:rPr lang="es-ES_tradnl" sz="4000" dirty="0" smtClean="0">
                <a:solidFill>
                  <a:schemeClr val="tx1"/>
                </a:solidFill>
                <a:latin typeface="PassingNotes" panose="02000603000000000000" pitchFamily="2" charset="0"/>
                <a:ea typeface="PassingNotes" panose="02000603000000000000" pitchFamily="2" charset="0"/>
              </a:rPr>
              <a:t> </a:t>
            </a:r>
            <a:r>
              <a:rPr lang="es-ES_tradnl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ssingNotes" panose="02000603000000000000" pitchFamily="2" charset="0"/>
                <a:ea typeface="PassingNotes" panose="02000603000000000000" pitchFamily="2" charset="0"/>
              </a:rPr>
              <a:t>the</a:t>
            </a:r>
            <a:r>
              <a:rPr lang="es-ES_tradnl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ssingNotes" panose="02000603000000000000" pitchFamily="2" charset="0"/>
                <a:ea typeface="PassingNotes" panose="02000603000000000000" pitchFamily="2" charset="0"/>
              </a:rPr>
              <a:t> </a:t>
            </a:r>
            <a:r>
              <a:rPr lang="es-ES_tradnl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ssingNotes" panose="02000603000000000000" pitchFamily="2" charset="0"/>
                <a:ea typeface="PassingNotes" panose="02000603000000000000" pitchFamily="2" charset="0"/>
              </a:rPr>
              <a:t>fastest</a:t>
            </a:r>
            <a:r>
              <a:rPr lang="es-ES_tradnl" sz="4000" dirty="0" smtClean="0">
                <a:solidFill>
                  <a:schemeClr val="tx1"/>
                </a:solidFill>
                <a:latin typeface="PassingNotes" panose="02000603000000000000" pitchFamily="2" charset="0"/>
                <a:ea typeface="PassingNotes" panose="02000603000000000000" pitchFamily="2" charset="0"/>
              </a:rPr>
              <a:t>?</a:t>
            </a: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80"/>
          <a:stretch/>
        </p:blipFill>
        <p:spPr>
          <a:xfrm>
            <a:off x="611560" y="568184"/>
            <a:ext cx="7911081" cy="10606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11 Rectángulo"/>
          <p:cNvSpPr/>
          <p:nvPr/>
        </p:nvSpPr>
        <p:spPr>
          <a:xfrm rot="2658557">
            <a:off x="987132" y="4664300"/>
            <a:ext cx="216024" cy="452048"/>
          </a:xfrm>
          <a:prstGeom prst="rect">
            <a:avLst/>
          </a:prstGeom>
          <a:solidFill>
            <a:srgbClr val="FFFF00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Rectángulo"/>
          <p:cNvSpPr/>
          <p:nvPr/>
        </p:nvSpPr>
        <p:spPr>
          <a:xfrm rot="18725001">
            <a:off x="7848364" y="4658760"/>
            <a:ext cx="216024" cy="452048"/>
          </a:xfrm>
          <a:prstGeom prst="rect">
            <a:avLst/>
          </a:prstGeom>
          <a:solidFill>
            <a:srgbClr val="FFFF00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4" name="3 Grupo"/>
          <p:cNvGrpSpPr/>
          <p:nvPr/>
        </p:nvGrpSpPr>
        <p:grpSpPr>
          <a:xfrm>
            <a:off x="534756" y="2134523"/>
            <a:ext cx="2618131" cy="2134787"/>
            <a:chOff x="534756" y="2134523"/>
            <a:chExt cx="2618131" cy="2134787"/>
          </a:xfrm>
        </p:grpSpPr>
        <p:pic>
          <p:nvPicPr>
            <p:cNvPr id="14" name="Picture 424" descr="Hoja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2940" b="40033"/>
            <a:stretch>
              <a:fillRect/>
            </a:stretch>
          </p:blipFill>
          <p:spPr bwMode="auto">
            <a:xfrm rot="21358095">
              <a:off x="534756" y="2134523"/>
              <a:ext cx="2618131" cy="2134787"/>
            </a:xfrm>
            <a:prstGeom prst="rect">
              <a:avLst/>
            </a:prstGeom>
            <a:noFill/>
            <a:ln>
              <a:noFill/>
            </a:ln>
            <a:effectLst>
              <a:outerShdw blurRad="215900" dist="228600" dir="2700000" algn="ctr" rotWithShape="0">
                <a:schemeClr val="tx1">
                  <a:alpha val="39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100000">
                          <a14:foregroundMark x1="22024" y1="89256" x2="20238" y2="93388"/>
                          <a14:foregroundMark x1="54762" y1="66116" x2="67857" y2="52066"/>
                          <a14:foregroundMark x1="70833" y1="71901" x2="72619" y2="7686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21346252">
              <a:off x="1082536" y="2447797"/>
              <a:ext cx="1629861" cy="11738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1 CuadroTexto"/>
            <p:cNvSpPr txBox="1"/>
            <p:nvPr/>
          </p:nvSpPr>
          <p:spPr>
            <a:xfrm rot="21284381">
              <a:off x="1099471" y="3688930"/>
              <a:ext cx="152462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dirty="0" err="1">
                  <a:latin typeface="PassingNotes" panose="02000603000000000000" pitchFamily="2" charset="0"/>
                  <a:ea typeface="PassingNotes" panose="02000603000000000000" pitchFamily="2" charset="0"/>
                </a:rPr>
                <a:t>T</a:t>
              </a:r>
              <a:r>
                <a:rPr lang="es-ES_tradnl" sz="2800" dirty="0" err="1" smtClean="0">
                  <a:latin typeface="PassingNotes" panose="02000603000000000000" pitchFamily="2" charset="0"/>
                  <a:ea typeface="PassingNotes" panose="02000603000000000000" pitchFamily="2" charset="0"/>
                </a:rPr>
                <a:t>he</a:t>
              </a:r>
              <a:r>
                <a:rPr lang="es-ES_tradnl" sz="2800" dirty="0" smtClean="0">
                  <a:latin typeface="PassingNotes" panose="02000603000000000000" pitchFamily="2" charset="0"/>
                  <a:ea typeface="PassingNotes" panose="02000603000000000000" pitchFamily="2" charset="0"/>
                </a:rPr>
                <a:t> hare</a:t>
              </a:r>
              <a:endParaRPr lang="es-ES" sz="2800" dirty="0">
                <a:latin typeface="PassingNotes" panose="02000603000000000000" pitchFamily="2" charset="0"/>
                <a:ea typeface="PassingNotes" panose="02000603000000000000" pitchFamily="2" charset="0"/>
              </a:endParaRPr>
            </a:p>
          </p:txBody>
        </p:sp>
      </p:grpSp>
      <p:grpSp>
        <p:nvGrpSpPr>
          <p:cNvPr id="6" name="5 Grupo"/>
          <p:cNvGrpSpPr/>
          <p:nvPr/>
        </p:nvGrpSpPr>
        <p:grpSpPr>
          <a:xfrm>
            <a:off x="3275856" y="2131036"/>
            <a:ext cx="2686712" cy="2137439"/>
            <a:chOff x="3275856" y="2131036"/>
            <a:chExt cx="2686712" cy="2137439"/>
          </a:xfrm>
        </p:grpSpPr>
        <p:pic>
          <p:nvPicPr>
            <p:cNvPr id="5" name="Picture 424" descr="Hoja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2940" b="40033"/>
            <a:stretch>
              <a:fillRect/>
            </a:stretch>
          </p:blipFill>
          <p:spPr bwMode="auto">
            <a:xfrm rot="21358095">
              <a:off x="3275856" y="2131036"/>
              <a:ext cx="2686712" cy="2137439"/>
            </a:xfrm>
            <a:prstGeom prst="rect">
              <a:avLst/>
            </a:prstGeom>
            <a:noFill/>
            <a:ln>
              <a:noFill/>
            </a:ln>
            <a:effectLst>
              <a:outerShdw blurRad="215900" dist="228600" dir="2700000" algn="ctr" rotWithShape="0">
                <a:schemeClr val="tx1">
                  <a:alpha val="39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6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21331190">
              <a:off x="3843169" y="2482029"/>
              <a:ext cx="1429516" cy="13304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21 CuadroTexto"/>
            <p:cNvSpPr txBox="1"/>
            <p:nvPr/>
          </p:nvSpPr>
          <p:spPr>
            <a:xfrm rot="21350747">
              <a:off x="3707905" y="3602195"/>
              <a:ext cx="17281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dirty="0" err="1" smtClean="0">
                  <a:latin typeface="PassingNotes" panose="02000603000000000000" pitchFamily="2" charset="0"/>
                  <a:ea typeface="PassingNotes" panose="02000603000000000000" pitchFamily="2" charset="0"/>
                </a:rPr>
                <a:t>The</a:t>
              </a:r>
              <a:r>
                <a:rPr lang="es-ES_tradnl" sz="2800" dirty="0" smtClean="0">
                  <a:latin typeface="PassingNotes" panose="02000603000000000000" pitchFamily="2" charset="0"/>
                  <a:ea typeface="PassingNotes" panose="02000603000000000000" pitchFamily="2" charset="0"/>
                </a:rPr>
                <a:t> </a:t>
              </a:r>
              <a:r>
                <a:rPr lang="es-ES_tradnl" sz="2800" dirty="0" err="1" smtClean="0">
                  <a:latin typeface="PassingNotes" panose="02000603000000000000" pitchFamily="2" charset="0"/>
                  <a:ea typeface="PassingNotes" panose="02000603000000000000" pitchFamily="2" charset="0"/>
                </a:rPr>
                <a:t>snail</a:t>
              </a:r>
              <a:endParaRPr lang="es-ES" sz="2800" dirty="0">
                <a:latin typeface="PassingNotes" panose="02000603000000000000" pitchFamily="2" charset="0"/>
                <a:ea typeface="PassingNotes" panose="02000603000000000000" pitchFamily="2" charset="0"/>
              </a:endParaRPr>
            </a:p>
          </p:txBody>
        </p:sp>
      </p:grpSp>
      <p:grpSp>
        <p:nvGrpSpPr>
          <p:cNvPr id="7" name="6 Grupo"/>
          <p:cNvGrpSpPr/>
          <p:nvPr/>
        </p:nvGrpSpPr>
        <p:grpSpPr>
          <a:xfrm>
            <a:off x="6108964" y="2108420"/>
            <a:ext cx="2686712" cy="2137439"/>
            <a:chOff x="6108964" y="2108420"/>
            <a:chExt cx="2686712" cy="2137439"/>
          </a:xfrm>
        </p:grpSpPr>
        <p:pic>
          <p:nvPicPr>
            <p:cNvPr id="23" name="Picture 424" descr="Hoja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2940" b="40033"/>
            <a:stretch>
              <a:fillRect/>
            </a:stretch>
          </p:blipFill>
          <p:spPr bwMode="auto">
            <a:xfrm rot="21358095">
              <a:off x="6108964" y="2108420"/>
              <a:ext cx="2686712" cy="2137439"/>
            </a:xfrm>
            <a:prstGeom prst="rect">
              <a:avLst/>
            </a:prstGeom>
            <a:noFill/>
            <a:ln>
              <a:noFill/>
            </a:ln>
            <a:effectLst>
              <a:outerShdw blurRad="215900" dist="228600" dir="2700000" algn="ctr" rotWithShape="0">
                <a:schemeClr val="tx1">
                  <a:alpha val="39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8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100000" l="458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21298623">
              <a:off x="6444567" y="2469931"/>
              <a:ext cx="1894968" cy="1209830"/>
            </a:xfrm>
            <a:prstGeom prst="rect">
              <a:avLst/>
            </a:prstGeom>
            <a:noFill/>
            <a:effectLst>
              <a:glow rad="25400">
                <a:schemeClr val="tx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23 CuadroTexto"/>
            <p:cNvSpPr txBox="1"/>
            <p:nvPr/>
          </p:nvSpPr>
          <p:spPr>
            <a:xfrm rot="21382980">
              <a:off x="6246727" y="3611185"/>
              <a:ext cx="236669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dirty="0" err="1" smtClean="0">
                  <a:latin typeface="PassingNotes" panose="02000603000000000000" pitchFamily="2" charset="0"/>
                  <a:ea typeface="PassingNotes" panose="02000603000000000000" pitchFamily="2" charset="0"/>
                </a:rPr>
                <a:t>The</a:t>
              </a:r>
              <a:r>
                <a:rPr lang="es-ES_tradnl" sz="2800" dirty="0" smtClean="0">
                  <a:latin typeface="PassingNotes" panose="02000603000000000000" pitchFamily="2" charset="0"/>
                  <a:ea typeface="PassingNotes" panose="02000603000000000000" pitchFamily="2" charset="0"/>
                </a:rPr>
                <a:t> </a:t>
              </a:r>
              <a:r>
                <a:rPr lang="es-ES_tradnl" sz="2800" dirty="0" err="1" smtClean="0">
                  <a:latin typeface="PassingNotes" panose="02000603000000000000" pitchFamily="2" charset="0"/>
                  <a:ea typeface="PassingNotes" panose="02000603000000000000" pitchFamily="2" charset="0"/>
                </a:rPr>
                <a:t>cheetah</a:t>
              </a:r>
              <a:endParaRPr lang="es-ES" sz="2800" dirty="0">
                <a:latin typeface="PassingNotes" panose="02000603000000000000" pitchFamily="2" charset="0"/>
                <a:ea typeface="PassingNotes" panose="02000603000000000000" pitchFamily="2" charset="0"/>
              </a:endParaRPr>
            </a:p>
          </p:txBody>
        </p:sp>
      </p:grpSp>
      <p:pic>
        <p:nvPicPr>
          <p:cNvPr id="16" name="Picture 60" descr="NeedleLeftYellow icon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462" y="1700808"/>
            <a:ext cx="631610" cy="631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0" descr="NeedleLeftYellow icon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9955" y="1723424"/>
            <a:ext cx="631610" cy="631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0" descr="NeedleLeftYellow icon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493" y="1729318"/>
            <a:ext cx="631610" cy="631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8" name="7 Entrada de lápiz"/>
              <p14:cNvContentPartPr/>
              <p14:nvPr/>
            </p14:nvContentPartPr>
            <p14:xfrm>
              <a:off x="6435835" y="3760395"/>
              <a:ext cx="1933455" cy="237164"/>
            </p14:xfrm>
          </p:contentPart>
        </mc:Choice>
        <mc:Fallback xmlns="">
          <p:pic>
            <p:nvPicPr>
              <p:cNvPr id="8" name="7 Entrada de lápiz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419993" y="3696599"/>
                <a:ext cx="1965139" cy="364757"/>
              </a:xfrm>
              <a:prstGeom prst="rect">
                <a:avLst/>
              </a:prstGeom>
            </p:spPr>
          </p:pic>
        </mc:Fallback>
      </mc:AlternateContent>
      <p:pic>
        <p:nvPicPr>
          <p:cNvPr id="25" name="Picture 60" descr="NeedleLeftYellow icon"/>
          <p:cNvPicPr>
            <a:picLocks noChangeAspect="1" noChangeArrowheads="1"/>
          </p:cNvPicPr>
          <p:nvPr/>
        </p:nvPicPr>
        <p:blipFill>
          <a:blip r:embed="rId1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9562" y="252378"/>
            <a:ext cx="631610" cy="631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27 Flecha derecha">
            <a:hlinkClick r:id="" action="ppaction://hlinkshowjump?jump=nextslide"/>
          </p:cNvPr>
          <p:cNvSpPr/>
          <p:nvPr/>
        </p:nvSpPr>
        <p:spPr>
          <a:xfrm>
            <a:off x="7973263" y="5769260"/>
            <a:ext cx="792055" cy="720080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400" b="1" dirty="0" smtClean="0">
                <a:solidFill>
                  <a:srgbClr val="FFFFFF"/>
                </a:solidFill>
              </a:rPr>
              <a:t>NEXT</a:t>
            </a:r>
            <a:endParaRPr lang="es-ES" sz="16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993490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7 Esquina doblada"/>
          <p:cNvSpPr/>
          <p:nvPr/>
        </p:nvSpPr>
        <p:spPr>
          <a:xfrm>
            <a:off x="1095144" y="4842741"/>
            <a:ext cx="6861232" cy="926520"/>
          </a:xfrm>
          <a:prstGeom prst="foldedCorner">
            <a:avLst/>
          </a:prstGeom>
          <a:solidFill>
            <a:srgbClr val="99FF66"/>
          </a:solidFill>
          <a:ln>
            <a:noFill/>
          </a:ln>
          <a:effectLst>
            <a:outerShdw blurRad="165100" dist="38100" dir="2700000" algn="tl" rotWithShape="0">
              <a:prstClr val="black">
                <a:alpha val="7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000" dirty="0" err="1" smtClean="0">
                <a:solidFill>
                  <a:schemeClr val="tx1"/>
                </a:solidFill>
                <a:latin typeface="PassingNotes" panose="02000603000000000000" pitchFamily="2" charset="0"/>
                <a:ea typeface="PassingNotes" panose="02000603000000000000" pitchFamily="2" charset="0"/>
              </a:rPr>
              <a:t>Who</a:t>
            </a:r>
            <a:r>
              <a:rPr lang="es-ES_tradnl" sz="4000" dirty="0" smtClean="0">
                <a:solidFill>
                  <a:schemeClr val="tx1"/>
                </a:solidFill>
                <a:latin typeface="PassingNotes" panose="02000603000000000000" pitchFamily="2" charset="0"/>
                <a:ea typeface="PassingNotes" panose="02000603000000000000" pitchFamily="2" charset="0"/>
              </a:rPr>
              <a:t> </a:t>
            </a:r>
            <a:r>
              <a:rPr lang="es-ES_tradnl" sz="4000" dirty="0" err="1" smtClean="0">
                <a:solidFill>
                  <a:schemeClr val="tx1"/>
                </a:solidFill>
                <a:latin typeface="PassingNotes" panose="02000603000000000000" pitchFamily="2" charset="0"/>
                <a:ea typeface="PassingNotes" panose="02000603000000000000" pitchFamily="2" charset="0"/>
              </a:rPr>
              <a:t>is</a:t>
            </a:r>
            <a:r>
              <a:rPr lang="es-ES_tradnl" sz="4000" dirty="0" smtClean="0">
                <a:solidFill>
                  <a:schemeClr val="tx1"/>
                </a:solidFill>
                <a:latin typeface="PassingNotes" panose="02000603000000000000" pitchFamily="2" charset="0"/>
                <a:ea typeface="PassingNotes" panose="02000603000000000000" pitchFamily="2" charset="0"/>
              </a:rPr>
              <a:t> </a:t>
            </a:r>
            <a:r>
              <a:rPr lang="es-ES_tradnl" sz="4000" b="1" dirty="0" err="1" smtClean="0">
                <a:solidFill>
                  <a:srgbClr val="FF0000"/>
                </a:solidFill>
                <a:latin typeface="PassingNotes" panose="02000603000000000000" pitchFamily="2" charset="0"/>
                <a:ea typeface="PassingNotes" panose="02000603000000000000" pitchFamily="2" charset="0"/>
              </a:rPr>
              <a:t>stronger</a:t>
            </a:r>
            <a:r>
              <a:rPr lang="es-ES_tradnl" sz="4000" dirty="0" smtClean="0">
                <a:solidFill>
                  <a:schemeClr val="tx1"/>
                </a:solidFill>
                <a:latin typeface="PassingNotes" panose="02000603000000000000" pitchFamily="2" charset="0"/>
                <a:ea typeface="PassingNotes" panose="02000603000000000000" pitchFamily="2" charset="0"/>
              </a:rPr>
              <a:t> </a:t>
            </a:r>
            <a:r>
              <a:rPr lang="es-ES_tradnl" sz="4000" dirty="0" err="1" smtClean="0">
                <a:solidFill>
                  <a:schemeClr val="tx1"/>
                </a:solidFill>
                <a:latin typeface="PassingNotes" panose="02000603000000000000" pitchFamily="2" charset="0"/>
                <a:ea typeface="PassingNotes" panose="02000603000000000000" pitchFamily="2" charset="0"/>
              </a:rPr>
              <a:t>than</a:t>
            </a:r>
            <a:r>
              <a:rPr lang="es-ES_tradnl" sz="4000" dirty="0" smtClean="0">
                <a:solidFill>
                  <a:schemeClr val="tx1"/>
                </a:solidFill>
                <a:latin typeface="PassingNotes" panose="02000603000000000000" pitchFamily="2" charset="0"/>
                <a:ea typeface="PassingNotes" panose="02000603000000000000" pitchFamily="2" charset="0"/>
              </a:rPr>
              <a:t> </a:t>
            </a:r>
            <a:r>
              <a:rPr lang="es-ES_tradnl" sz="4000" dirty="0" err="1" smtClean="0">
                <a:solidFill>
                  <a:schemeClr val="tx1"/>
                </a:solidFill>
                <a:latin typeface="PassingNotes" panose="02000603000000000000" pitchFamily="2" charset="0"/>
                <a:ea typeface="PassingNotes" panose="02000603000000000000" pitchFamily="2" charset="0"/>
              </a:rPr>
              <a:t>Dave</a:t>
            </a:r>
            <a:r>
              <a:rPr lang="es-ES_tradnl" sz="4000" dirty="0" smtClean="0">
                <a:solidFill>
                  <a:schemeClr val="tx1"/>
                </a:solidFill>
                <a:latin typeface="PassingNotes" panose="02000603000000000000" pitchFamily="2" charset="0"/>
                <a:ea typeface="PassingNotes" panose="02000603000000000000" pitchFamily="2" charset="0"/>
              </a:rPr>
              <a:t>?</a:t>
            </a: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80"/>
          <a:stretch/>
        </p:blipFill>
        <p:spPr>
          <a:xfrm>
            <a:off x="611560" y="568184"/>
            <a:ext cx="7911081" cy="10606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11 Rectángulo"/>
          <p:cNvSpPr/>
          <p:nvPr/>
        </p:nvSpPr>
        <p:spPr>
          <a:xfrm rot="2658557">
            <a:off x="987132" y="4664300"/>
            <a:ext cx="216024" cy="452048"/>
          </a:xfrm>
          <a:prstGeom prst="rect">
            <a:avLst/>
          </a:prstGeom>
          <a:solidFill>
            <a:srgbClr val="FFFF00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Rectángulo"/>
          <p:cNvSpPr/>
          <p:nvPr/>
        </p:nvSpPr>
        <p:spPr>
          <a:xfrm rot="18725001">
            <a:off x="7848363" y="4669841"/>
            <a:ext cx="216024" cy="452048"/>
          </a:xfrm>
          <a:prstGeom prst="rect">
            <a:avLst/>
          </a:prstGeom>
          <a:solidFill>
            <a:srgbClr val="FFFF00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20 Flecha derecha">
            <a:hlinkClick r:id="" action="ppaction://hlinkshowjump?jump=nextslide"/>
          </p:cNvPr>
          <p:cNvSpPr/>
          <p:nvPr/>
        </p:nvSpPr>
        <p:spPr>
          <a:xfrm>
            <a:off x="7973263" y="5769260"/>
            <a:ext cx="792055" cy="720080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400" b="1" dirty="0" smtClean="0">
                <a:solidFill>
                  <a:srgbClr val="FFFFFF"/>
                </a:solidFill>
              </a:rPr>
              <a:t>NEXT</a:t>
            </a:r>
            <a:endParaRPr lang="es-ES" sz="1600" b="1" dirty="0">
              <a:solidFill>
                <a:srgbClr val="FFFFFF"/>
              </a:solidFill>
            </a:endParaRPr>
          </a:p>
        </p:txBody>
      </p:sp>
      <p:grpSp>
        <p:nvGrpSpPr>
          <p:cNvPr id="4" name="3 Grupo"/>
          <p:cNvGrpSpPr/>
          <p:nvPr/>
        </p:nvGrpSpPr>
        <p:grpSpPr>
          <a:xfrm>
            <a:off x="6084168" y="2160835"/>
            <a:ext cx="2618131" cy="2134787"/>
            <a:chOff x="534756" y="2134523"/>
            <a:chExt cx="2618131" cy="2134787"/>
          </a:xfrm>
        </p:grpSpPr>
        <p:pic>
          <p:nvPicPr>
            <p:cNvPr id="14" name="Picture 424" descr="Hoja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2940" b="40033"/>
            <a:stretch>
              <a:fillRect/>
            </a:stretch>
          </p:blipFill>
          <p:spPr bwMode="auto">
            <a:xfrm rot="21358095">
              <a:off x="534756" y="2134523"/>
              <a:ext cx="2618131" cy="2134787"/>
            </a:xfrm>
            <a:prstGeom prst="rect">
              <a:avLst/>
            </a:prstGeom>
            <a:noFill/>
            <a:ln>
              <a:noFill/>
            </a:ln>
            <a:effectLst>
              <a:outerShdw blurRad="215900" dist="228600" dir="2700000" algn="ctr" rotWithShape="0">
                <a:schemeClr val="tx1">
                  <a:alpha val="39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21423864">
              <a:off x="623281" y="2286912"/>
              <a:ext cx="2003334" cy="19014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1 CuadroTexto"/>
            <p:cNvSpPr txBox="1"/>
            <p:nvPr/>
          </p:nvSpPr>
          <p:spPr>
            <a:xfrm rot="21348097">
              <a:off x="1420428" y="3214773"/>
              <a:ext cx="162965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dirty="0" smtClean="0">
                  <a:latin typeface="PassingNotes" panose="02000603000000000000" pitchFamily="2" charset="0"/>
                  <a:ea typeface="PassingNotes" panose="02000603000000000000" pitchFamily="2" charset="0"/>
                </a:rPr>
                <a:t>John</a:t>
              </a:r>
              <a:endParaRPr lang="es-ES" sz="2800" dirty="0">
                <a:latin typeface="PassingNotes" panose="02000603000000000000" pitchFamily="2" charset="0"/>
                <a:ea typeface="PassingNotes" panose="02000603000000000000" pitchFamily="2" charset="0"/>
              </a:endParaRPr>
            </a:p>
          </p:txBody>
        </p:sp>
      </p:grpSp>
      <p:grpSp>
        <p:nvGrpSpPr>
          <p:cNvPr id="6" name="5 Grupo"/>
          <p:cNvGrpSpPr/>
          <p:nvPr/>
        </p:nvGrpSpPr>
        <p:grpSpPr>
          <a:xfrm>
            <a:off x="3325448" y="2131036"/>
            <a:ext cx="2686712" cy="2137439"/>
            <a:chOff x="3275856" y="2131036"/>
            <a:chExt cx="2686712" cy="2137439"/>
          </a:xfrm>
        </p:grpSpPr>
        <p:pic>
          <p:nvPicPr>
            <p:cNvPr id="5" name="Picture 424" descr="Hoja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2940" b="40033"/>
            <a:stretch>
              <a:fillRect/>
            </a:stretch>
          </p:blipFill>
          <p:spPr bwMode="auto">
            <a:xfrm rot="21358095">
              <a:off x="3275856" y="2131036"/>
              <a:ext cx="2686712" cy="2137439"/>
            </a:xfrm>
            <a:prstGeom prst="rect">
              <a:avLst/>
            </a:prstGeom>
            <a:noFill/>
            <a:ln>
              <a:noFill/>
            </a:ln>
            <a:effectLst>
              <a:outerShdw blurRad="215900" dist="228600" dir="2700000" algn="ctr" rotWithShape="0">
                <a:schemeClr val="tx1">
                  <a:alpha val="39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6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21331190">
              <a:off x="3578845" y="2354206"/>
              <a:ext cx="1284092" cy="18195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21 CuadroTexto"/>
            <p:cNvSpPr txBox="1"/>
            <p:nvPr/>
          </p:nvSpPr>
          <p:spPr>
            <a:xfrm rot="21286504">
              <a:off x="4106360" y="3068513"/>
              <a:ext cx="170136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dirty="0" err="1" smtClean="0">
                  <a:latin typeface="PassingNotes" panose="02000603000000000000" pitchFamily="2" charset="0"/>
                  <a:ea typeface="PassingNotes" panose="02000603000000000000" pitchFamily="2" charset="0"/>
                </a:rPr>
                <a:t>Dave</a:t>
              </a:r>
              <a:endParaRPr lang="es-ES" sz="2800" dirty="0">
                <a:latin typeface="PassingNotes" panose="02000603000000000000" pitchFamily="2" charset="0"/>
                <a:ea typeface="PassingNotes" panose="02000603000000000000" pitchFamily="2" charset="0"/>
              </a:endParaRPr>
            </a:p>
          </p:txBody>
        </p:sp>
      </p:grpSp>
      <p:grpSp>
        <p:nvGrpSpPr>
          <p:cNvPr id="7" name="6 Grupo"/>
          <p:cNvGrpSpPr/>
          <p:nvPr/>
        </p:nvGrpSpPr>
        <p:grpSpPr>
          <a:xfrm>
            <a:off x="545481" y="2066377"/>
            <a:ext cx="2686712" cy="2137439"/>
            <a:chOff x="6108964" y="2108420"/>
            <a:chExt cx="2686712" cy="2137439"/>
          </a:xfrm>
        </p:grpSpPr>
        <p:pic>
          <p:nvPicPr>
            <p:cNvPr id="23" name="Picture 424" descr="Hoja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2940" b="40033"/>
            <a:stretch>
              <a:fillRect/>
            </a:stretch>
          </p:blipFill>
          <p:spPr bwMode="auto">
            <a:xfrm rot="21358095">
              <a:off x="6108964" y="2108420"/>
              <a:ext cx="2686712" cy="2137439"/>
            </a:xfrm>
            <a:prstGeom prst="rect">
              <a:avLst/>
            </a:prstGeom>
            <a:noFill/>
            <a:ln>
              <a:noFill/>
            </a:ln>
            <a:effectLst>
              <a:outerShdw blurRad="215900" dist="228600" dir="2700000" algn="ctr" rotWithShape="0">
                <a:schemeClr val="tx1">
                  <a:alpha val="39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8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21298623">
              <a:off x="6500994" y="2367615"/>
              <a:ext cx="1322620" cy="1876773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23 CuadroTexto"/>
            <p:cNvSpPr txBox="1"/>
            <p:nvPr/>
          </p:nvSpPr>
          <p:spPr>
            <a:xfrm rot="21445642">
              <a:off x="7194225" y="3110557"/>
              <a:ext cx="13353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dirty="0" smtClean="0">
                  <a:latin typeface="PassingNotes" panose="02000603000000000000" pitchFamily="2" charset="0"/>
                  <a:ea typeface="PassingNotes" panose="02000603000000000000" pitchFamily="2" charset="0"/>
                </a:rPr>
                <a:t>Bob</a:t>
              </a:r>
              <a:endParaRPr lang="es-ES" sz="2800" dirty="0">
                <a:latin typeface="PassingNotes" panose="02000603000000000000" pitchFamily="2" charset="0"/>
                <a:ea typeface="PassingNotes" panose="02000603000000000000" pitchFamily="2" charset="0"/>
              </a:endParaRPr>
            </a:p>
          </p:txBody>
        </p:sp>
      </p:grpSp>
      <p:pic>
        <p:nvPicPr>
          <p:cNvPr id="16" name="Picture 60" descr="NeedleLeftYellow icon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2874" y="1727120"/>
            <a:ext cx="631610" cy="631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0" descr="NeedleLeftYellow icon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9547" y="1723424"/>
            <a:ext cx="631610" cy="631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0" descr="NeedleLeftYellow icon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4010" y="1687275"/>
            <a:ext cx="631610" cy="631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7 Entrada de lápiz"/>
              <p14:cNvContentPartPr/>
              <p14:nvPr/>
            </p14:nvContentPartPr>
            <p14:xfrm>
              <a:off x="7393233" y="3390411"/>
              <a:ext cx="830172" cy="277704"/>
            </p14:xfrm>
          </p:contentPart>
        </mc:Choice>
        <mc:Fallback xmlns="">
          <p:pic>
            <p:nvPicPr>
              <p:cNvPr id="8" name="7 Entrada de lápiz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377393" y="3326658"/>
                <a:ext cx="861852" cy="405210"/>
              </a:xfrm>
              <a:prstGeom prst="rect">
                <a:avLst/>
              </a:prstGeom>
            </p:spPr>
          </p:pic>
        </mc:Fallback>
      </mc:AlternateContent>
      <p:pic>
        <p:nvPicPr>
          <p:cNvPr id="25" name="Picture 60" descr="NeedleLeftYellow icon"/>
          <p:cNvPicPr>
            <a:picLocks noChangeAspect="1" noChangeArrowheads="1"/>
          </p:cNvPicPr>
          <p:nvPr/>
        </p:nvPicPr>
        <p:blipFill>
          <a:blip r:embed="rId10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9562" y="252378"/>
            <a:ext cx="631610" cy="631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0533699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7 Esquina doblada"/>
          <p:cNvSpPr/>
          <p:nvPr/>
        </p:nvSpPr>
        <p:spPr>
          <a:xfrm>
            <a:off x="1095144" y="4842741"/>
            <a:ext cx="6861232" cy="818508"/>
          </a:xfrm>
          <a:prstGeom prst="foldedCorner">
            <a:avLst/>
          </a:prstGeom>
          <a:solidFill>
            <a:srgbClr val="FFC000"/>
          </a:solidFill>
          <a:ln>
            <a:noFill/>
          </a:ln>
          <a:effectLst>
            <a:outerShdw blurRad="165100" dist="38100" dir="2700000" algn="tl" rotWithShape="0">
              <a:prstClr val="black">
                <a:alpha val="7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000" dirty="0" err="1" smtClean="0">
                <a:solidFill>
                  <a:schemeClr val="tx1"/>
                </a:solidFill>
                <a:latin typeface="PassingNotes" panose="02000603000000000000" pitchFamily="2" charset="0"/>
                <a:ea typeface="PassingNotes" panose="02000603000000000000" pitchFamily="2" charset="0"/>
              </a:rPr>
              <a:t>Who</a:t>
            </a:r>
            <a:r>
              <a:rPr lang="es-ES_tradnl" sz="4000" dirty="0" smtClean="0">
                <a:solidFill>
                  <a:schemeClr val="tx1"/>
                </a:solidFill>
                <a:latin typeface="PassingNotes" panose="02000603000000000000" pitchFamily="2" charset="0"/>
                <a:ea typeface="PassingNotes" panose="02000603000000000000" pitchFamily="2" charset="0"/>
              </a:rPr>
              <a:t> </a:t>
            </a:r>
            <a:r>
              <a:rPr lang="es-ES_tradnl" sz="4000" dirty="0" err="1" smtClean="0">
                <a:solidFill>
                  <a:schemeClr val="tx1"/>
                </a:solidFill>
                <a:latin typeface="PassingNotes" panose="02000603000000000000" pitchFamily="2" charset="0"/>
                <a:ea typeface="PassingNotes" panose="02000603000000000000" pitchFamily="2" charset="0"/>
              </a:rPr>
              <a:t>is</a:t>
            </a:r>
            <a:r>
              <a:rPr lang="es-ES_tradnl" sz="4000" dirty="0" smtClean="0">
                <a:solidFill>
                  <a:schemeClr val="tx1"/>
                </a:solidFill>
                <a:latin typeface="PassingNotes" panose="02000603000000000000" pitchFamily="2" charset="0"/>
                <a:ea typeface="PassingNotes" panose="02000603000000000000" pitchFamily="2" charset="0"/>
              </a:rPr>
              <a:t> </a:t>
            </a:r>
            <a:r>
              <a:rPr lang="es-ES_tradnl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ssingNotes" panose="02000603000000000000" pitchFamily="2" charset="0"/>
                <a:ea typeface="PassingNotes" panose="02000603000000000000" pitchFamily="2" charset="0"/>
              </a:rPr>
              <a:t>the</a:t>
            </a:r>
            <a:r>
              <a:rPr lang="es-ES_tradnl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ssingNotes" panose="02000603000000000000" pitchFamily="2" charset="0"/>
                <a:ea typeface="PassingNotes" panose="02000603000000000000" pitchFamily="2" charset="0"/>
              </a:rPr>
              <a:t> </a:t>
            </a:r>
            <a:r>
              <a:rPr lang="es-ES_tradnl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ssingNotes" panose="02000603000000000000" pitchFamily="2" charset="0"/>
                <a:ea typeface="PassingNotes" panose="02000603000000000000" pitchFamily="2" charset="0"/>
              </a:rPr>
              <a:t>weakest</a:t>
            </a:r>
            <a:r>
              <a:rPr lang="es-ES_tradnl" sz="4000" dirty="0" smtClean="0">
                <a:solidFill>
                  <a:schemeClr val="tx1"/>
                </a:solidFill>
                <a:latin typeface="PassingNotes" panose="02000603000000000000" pitchFamily="2" charset="0"/>
                <a:ea typeface="PassingNotes" panose="02000603000000000000" pitchFamily="2" charset="0"/>
              </a:rPr>
              <a:t>?</a:t>
            </a: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80"/>
          <a:stretch/>
        </p:blipFill>
        <p:spPr>
          <a:xfrm>
            <a:off x="611560" y="568184"/>
            <a:ext cx="7911081" cy="10606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12 Rectángulo"/>
          <p:cNvSpPr/>
          <p:nvPr/>
        </p:nvSpPr>
        <p:spPr>
          <a:xfrm rot="18725001">
            <a:off x="7848364" y="4658760"/>
            <a:ext cx="216024" cy="452048"/>
          </a:xfrm>
          <a:prstGeom prst="rect">
            <a:avLst/>
          </a:prstGeom>
          <a:solidFill>
            <a:srgbClr val="FFFF00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20 Flecha derecha">
            <a:hlinkClick r:id="" action="ppaction://hlinkshowjump?jump=nextslide"/>
          </p:cNvPr>
          <p:cNvSpPr/>
          <p:nvPr/>
        </p:nvSpPr>
        <p:spPr>
          <a:xfrm>
            <a:off x="7973263" y="5769260"/>
            <a:ext cx="792055" cy="720080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400" b="1" dirty="0" smtClean="0">
                <a:solidFill>
                  <a:srgbClr val="FFFFFF"/>
                </a:solidFill>
              </a:rPr>
              <a:t>NEXT</a:t>
            </a:r>
            <a:endParaRPr lang="es-ES" sz="1600" b="1" dirty="0">
              <a:solidFill>
                <a:srgbClr val="FFFFFF"/>
              </a:solidFill>
            </a:endParaRPr>
          </a:p>
        </p:txBody>
      </p:sp>
      <p:grpSp>
        <p:nvGrpSpPr>
          <p:cNvPr id="4" name="3 Grupo"/>
          <p:cNvGrpSpPr/>
          <p:nvPr/>
        </p:nvGrpSpPr>
        <p:grpSpPr>
          <a:xfrm>
            <a:off x="6126554" y="2248079"/>
            <a:ext cx="2618131" cy="2134787"/>
            <a:chOff x="534756" y="2134523"/>
            <a:chExt cx="2618131" cy="2134787"/>
          </a:xfrm>
        </p:grpSpPr>
        <p:pic>
          <p:nvPicPr>
            <p:cNvPr id="14" name="Picture 424" descr="Hoja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2940" b="40033"/>
            <a:stretch>
              <a:fillRect/>
            </a:stretch>
          </p:blipFill>
          <p:spPr bwMode="auto">
            <a:xfrm rot="21358095">
              <a:off x="534756" y="2134523"/>
              <a:ext cx="2618131" cy="2134787"/>
            </a:xfrm>
            <a:prstGeom prst="rect">
              <a:avLst/>
            </a:prstGeom>
            <a:noFill/>
            <a:ln>
              <a:noFill/>
            </a:ln>
            <a:effectLst>
              <a:outerShdw blurRad="215900" dist="228600" dir="2700000" algn="ctr" rotWithShape="0">
                <a:schemeClr val="tx1">
                  <a:alpha val="39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21346252">
              <a:off x="821232" y="2392801"/>
              <a:ext cx="1241263" cy="17588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1 CuadroTexto"/>
            <p:cNvSpPr txBox="1"/>
            <p:nvPr/>
          </p:nvSpPr>
          <p:spPr>
            <a:xfrm rot="21284381">
              <a:off x="1715497" y="3043636"/>
              <a:ext cx="10809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dirty="0" err="1" smtClean="0">
                  <a:latin typeface="PassingNotes" panose="02000603000000000000" pitchFamily="2" charset="0"/>
                  <a:ea typeface="PassingNotes" panose="02000603000000000000" pitchFamily="2" charset="0"/>
                </a:rPr>
                <a:t>Dave</a:t>
              </a:r>
              <a:endParaRPr lang="es-ES" sz="2800" dirty="0">
                <a:latin typeface="PassingNotes" panose="02000603000000000000" pitchFamily="2" charset="0"/>
                <a:ea typeface="PassingNotes" panose="02000603000000000000" pitchFamily="2" charset="0"/>
              </a:endParaRPr>
            </a:p>
          </p:txBody>
        </p:sp>
      </p:grpSp>
      <p:grpSp>
        <p:nvGrpSpPr>
          <p:cNvPr id="6" name="5 Grupo"/>
          <p:cNvGrpSpPr/>
          <p:nvPr/>
        </p:nvGrpSpPr>
        <p:grpSpPr>
          <a:xfrm>
            <a:off x="3275856" y="2131036"/>
            <a:ext cx="2686712" cy="2137439"/>
            <a:chOff x="3275856" y="2131036"/>
            <a:chExt cx="2686712" cy="2137439"/>
          </a:xfrm>
        </p:grpSpPr>
        <p:pic>
          <p:nvPicPr>
            <p:cNvPr id="5" name="Picture 424" descr="Hoja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2940" b="40033"/>
            <a:stretch>
              <a:fillRect/>
            </a:stretch>
          </p:blipFill>
          <p:spPr bwMode="auto">
            <a:xfrm rot="21358095">
              <a:off x="3275856" y="2131036"/>
              <a:ext cx="2686712" cy="2137439"/>
            </a:xfrm>
            <a:prstGeom prst="rect">
              <a:avLst/>
            </a:prstGeom>
            <a:noFill/>
            <a:ln>
              <a:noFill/>
            </a:ln>
            <a:effectLst>
              <a:outerShdw blurRad="215900" dist="228600" dir="2700000" algn="ctr" rotWithShape="0">
                <a:schemeClr val="tx1">
                  <a:alpha val="39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6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21331190">
              <a:off x="3559985" y="2294548"/>
              <a:ext cx="1931548" cy="18333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21 CuadroTexto"/>
            <p:cNvSpPr txBox="1"/>
            <p:nvPr/>
          </p:nvSpPr>
          <p:spPr>
            <a:xfrm rot="21350747">
              <a:off x="4584606" y="3077476"/>
              <a:ext cx="11003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dirty="0" smtClean="0">
                  <a:latin typeface="PassingNotes" panose="02000603000000000000" pitchFamily="2" charset="0"/>
                  <a:ea typeface="PassingNotes" panose="02000603000000000000" pitchFamily="2" charset="0"/>
                </a:rPr>
                <a:t>John</a:t>
              </a:r>
              <a:endParaRPr lang="es-ES" sz="2800" dirty="0">
                <a:latin typeface="PassingNotes" panose="02000603000000000000" pitchFamily="2" charset="0"/>
                <a:ea typeface="PassingNotes" panose="02000603000000000000" pitchFamily="2" charset="0"/>
              </a:endParaRPr>
            </a:p>
          </p:txBody>
        </p:sp>
      </p:grpSp>
      <p:grpSp>
        <p:nvGrpSpPr>
          <p:cNvPr id="7" name="6 Grupo"/>
          <p:cNvGrpSpPr/>
          <p:nvPr/>
        </p:nvGrpSpPr>
        <p:grpSpPr>
          <a:xfrm>
            <a:off x="493143" y="2068600"/>
            <a:ext cx="2686712" cy="2137439"/>
            <a:chOff x="6108964" y="2108420"/>
            <a:chExt cx="2686712" cy="2137439"/>
          </a:xfrm>
        </p:grpSpPr>
        <p:pic>
          <p:nvPicPr>
            <p:cNvPr id="23" name="Picture 424" descr="Hoja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2940" b="40033"/>
            <a:stretch>
              <a:fillRect/>
            </a:stretch>
          </p:blipFill>
          <p:spPr bwMode="auto">
            <a:xfrm rot="21358095">
              <a:off x="6108964" y="2108420"/>
              <a:ext cx="2686712" cy="2137439"/>
            </a:xfrm>
            <a:prstGeom prst="rect">
              <a:avLst/>
            </a:prstGeom>
            <a:noFill/>
            <a:ln>
              <a:noFill/>
            </a:ln>
            <a:effectLst>
              <a:outerShdw blurRad="215900" dist="228600" dir="2700000" algn="ctr" rotWithShape="0">
                <a:schemeClr val="tx1">
                  <a:alpha val="39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8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21298623">
              <a:off x="6468919" y="2408568"/>
              <a:ext cx="1250371" cy="1774254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23 CuadroTexto"/>
            <p:cNvSpPr txBox="1"/>
            <p:nvPr/>
          </p:nvSpPr>
          <p:spPr>
            <a:xfrm rot="21382980">
              <a:off x="7467808" y="3127318"/>
              <a:ext cx="102031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dirty="0" smtClean="0">
                  <a:latin typeface="PassingNotes" panose="02000603000000000000" pitchFamily="2" charset="0"/>
                  <a:ea typeface="PassingNotes" panose="02000603000000000000" pitchFamily="2" charset="0"/>
                </a:rPr>
                <a:t>Bob</a:t>
              </a:r>
              <a:endParaRPr lang="es-ES" sz="2800" dirty="0">
                <a:latin typeface="PassingNotes" panose="02000603000000000000" pitchFamily="2" charset="0"/>
                <a:ea typeface="PassingNotes" panose="02000603000000000000" pitchFamily="2" charset="0"/>
              </a:endParaRPr>
            </a:p>
          </p:txBody>
        </p:sp>
      </p:grpSp>
      <p:pic>
        <p:nvPicPr>
          <p:cNvPr id="16" name="Picture 60" descr="NeedleLeftYellow icon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5260" y="1814364"/>
            <a:ext cx="631610" cy="631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0" descr="NeedleLeftYellow icon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9955" y="1723424"/>
            <a:ext cx="631610" cy="631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0" descr="NeedleLeftYellow icon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672" y="1689498"/>
            <a:ext cx="631610" cy="631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7 Entrada de lápiz"/>
              <p14:cNvContentPartPr/>
              <p14:nvPr/>
            </p14:nvContentPartPr>
            <p14:xfrm>
              <a:off x="2006886" y="3284984"/>
              <a:ext cx="620898" cy="199601"/>
            </p14:xfrm>
          </p:contentPart>
        </mc:Choice>
        <mc:Fallback xmlns="">
          <p:pic>
            <p:nvPicPr>
              <p:cNvPr id="8" name="7 Entrada de lápiz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991039" y="3221213"/>
                <a:ext cx="652591" cy="326784"/>
              </a:xfrm>
              <a:prstGeom prst="rect">
                <a:avLst/>
              </a:prstGeom>
            </p:spPr>
          </p:pic>
        </mc:Fallback>
      </mc:AlternateContent>
      <p:sp>
        <p:nvSpPr>
          <p:cNvPr id="12" name="11 Rectángulo"/>
          <p:cNvSpPr/>
          <p:nvPr/>
        </p:nvSpPr>
        <p:spPr>
          <a:xfrm rot="2658557">
            <a:off x="987132" y="4653219"/>
            <a:ext cx="216024" cy="452048"/>
          </a:xfrm>
          <a:prstGeom prst="rect">
            <a:avLst/>
          </a:prstGeom>
          <a:solidFill>
            <a:srgbClr val="FFFF00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5" name="Picture 60" descr="NeedleLeftYellow icon"/>
          <p:cNvPicPr>
            <a:picLocks noChangeAspect="1" noChangeArrowheads="1"/>
          </p:cNvPicPr>
          <p:nvPr/>
        </p:nvPicPr>
        <p:blipFill>
          <a:blip r:embed="rId10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9562" y="252378"/>
            <a:ext cx="631610" cy="631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1487243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7 Esquina doblada"/>
          <p:cNvSpPr/>
          <p:nvPr/>
        </p:nvSpPr>
        <p:spPr>
          <a:xfrm>
            <a:off x="1095144" y="4842741"/>
            <a:ext cx="6861232" cy="926520"/>
          </a:xfrm>
          <a:prstGeom prst="foldedCorner">
            <a:avLst/>
          </a:prstGeom>
          <a:solidFill>
            <a:srgbClr val="99FF66"/>
          </a:solidFill>
          <a:ln>
            <a:noFill/>
          </a:ln>
          <a:effectLst>
            <a:outerShdw blurRad="165100" dist="38100" dir="2700000" algn="tl" rotWithShape="0">
              <a:prstClr val="black">
                <a:alpha val="7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 err="1" smtClean="0">
                <a:solidFill>
                  <a:schemeClr val="tx1"/>
                </a:solidFill>
                <a:latin typeface="PassingNotes" panose="02000603000000000000" pitchFamily="2" charset="0"/>
                <a:ea typeface="PassingNotes" panose="02000603000000000000" pitchFamily="2" charset="0"/>
              </a:rPr>
              <a:t>Which</a:t>
            </a:r>
            <a:r>
              <a:rPr lang="es-ES_tradnl" sz="3200" dirty="0" smtClean="0">
                <a:solidFill>
                  <a:schemeClr val="tx1"/>
                </a:solidFill>
                <a:latin typeface="PassingNotes" panose="02000603000000000000" pitchFamily="2" charset="0"/>
                <a:ea typeface="PassingNotes" panose="02000603000000000000" pitchFamily="2" charset="0"/>
              </a:rPr>
              <a:t> </a:t>
            </a:r>
            <a:r>
              <a:rPr lang="es-ES_tradnl" sz="3200" dirty="0" err="1" smtClean="0">
                <a:solidFill>
                  <a:schemeClr val="tx1"/>
                </a:solidFill>
                <a:latin typeface="PassingNotes" panose="02000603000000000000" pitchFamily="2" charset="0"/>
                <a:ea typeface="PassingNotes" panose="02000603000000000000" pitchFamily="2" charset="0"/>
              </a:rPr>
              <a:t>is</a:t>
            </a:r>
            <a:r>
              <a:rPr lang="es-ES_tradnl" sz="3200" dirty="0" smtClean="0">
                <a:solidFill>
                  <a:schemeClr val="tx1"/>
                </a:solidFill>
                <a:latin typeface="PassingNotes" panose="02000603000000000000" pitchFamily="2" charset="0"/>
                <a:ea typeface="PassingNotes" panose="02000603000000000000" pitchFamily="2" charset="0"/>
              </a:rPr>
              <a:t> </a:t>
            </a:r>
            <a:r>
              <a:rPr lang="es-ES_tradnl" sz="3200" b="1" dirty="0" err="1" smtClean="0">
                <a:solidFill>
                  <a:srgbClr val="FF0000"/>
                </a:solidFill>
                <a:latin typeface="PassingNotes" panose="02000603000000000000" pitchFamily="2" charset="0"/>
                <a:ea typeface="PassingNotes" panose="02000603000000000000" pitchFamily="2" charset="0"/>
              </a:rPr>
              <a:t>lower</a:t>
            </a:r>
            <a:r>
              <a:rPr lang="es-ES_tradnl" sz="3200" dirty="0" smtClean="0">
                <a:solidFill>
                  <a:schemeClr val="tx1"/>
                </a:solidFill>
                <a:latin typeface="PassingNotes" panose="02000603000000000000" pitchFamily="2" charset="0"/>
                <a:ea typeface="PassingNotes" panose="02000603000000000000" pitchFamily="2" charset="0"/>
              </a:rPr>
              <a:t> </a:t>
            </a:r>
            <a:r>
              <a:rPr lang="es-ES_tradnl" sz="3200" dirty="0" err="1" smtClean="0">
                <a:solidFill>
                  <a:schemeClr val="tx1"/>
                </a:solidFill>
                <a:latin typeface="PassingNotes" panose="02000603000000000000" pitchFamily="2" charset="0"/>
                <a:ea typeface="PassingNotes" panose="02000603000000000000" pitchFamily="2" charset="0"/>
              </a:rPr>
              <a:t>than</a:t>
            </a:r>
            <a:r>
              <a:rPr lang="es-ES_tradnl" sz="3200" dirty="0" smtClean="0">
                <a:solidFill>
                  <a:schemeClr val="tx1"/>
                </a:solidFill>
                <a:latin typeface="PassingNotes" panose="02000603000000000000" pitchFamily="2" charset="0"/>
                <a:ea typeface="PassingNotes" panose="02000603000000000000" pitchFamily="2" charset="0"/>
              </a:rPr>
              <a:t> Eiffel </a:t>
            </a:r>
            <a:r>
              <a:rPr lang="es-ES_tradnl" sz="3200" dirty="0" err="1" smtClean="0">
                <a:solidFill>
                  <a:schemeClr val="tx1"/>
                </a:solidFill>
                <a:latin typeface="PassingNotes" panose="02000603000000000000" pitchFamily="2" charset="0"/>
                <a:ea typeface="PassingNotes" panose="02000603000000000000" pitchFamily="2" charset="0"/>
              </a:rPr>
              <a:t>tower</a:t>
            </a:r>
            <a:r>
              <a:rPr lang="es-ES_tradnl" sz="3200" dirty="0" smtClean="0">
                <a:solidFill>
                  <a:schemeClr val="tx1"/>
                </a:solidFill>
                <a:latin typeface="PassingNotes" panose="02000603000000000000" pitchFamily="2" charset="0"/>
                <a:ea typeface="PassingNotes" panose="02000603000000000000" pitchFamily="2" charset="0"/>
              </a:rPr>
              <a:t>?</a:t>
            </a: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80"/>
          <a:stretch/>
        </p:blipFill>
        <p:spPr>
          <a:xfrm>
            <a:off x="611560" y="568184"/>
            <a:ext cx="7911081" cy="10606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11 Rectángulo"/>
          <p:cNvSpPr/>
          <p:nvPr/>
        </p:nvSpPr>
        <p:spPr>
          <a:xfrm rot="2658557">
            <a:off x="987132" y="4664300"/>
            <a:ext cx="216024" cy="452048"/>
          </a:xfrm>
          <a:prstGeom prst="rect">
            <a:avLst/>
          </a:prstGeom>
          <a:solidFill>
            <a:srgbClr val="FFFF00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Rectángulo"/>
          <p:cNvSpPr/>
          <p:nvPr/>
        </p:nvSpPr>
        <p:spPr>
          <a:xfrm rot="18725001">
            <a:off x="7848363" y="4669841"/>
            <a:ext cx="216024" cy="452048"/>
          </a:xfrm>
          <a:prstGeom prst="rect">
            <a:avLst/>
          </a:prstGeom>
          <a:solidFill>
            <a:srgbClr val="FFFF00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20 Flecha derecha">
            <a:hlinkClick r:id="" action="ppaction://hlinkshowjump?jump=nextslide"/>
          </p:cNvPr>
          <p:cNvSpPr/>
          <p:nvPr/>
        </p:nvSpPr>
        <p:spPr>
          <a:xfrm>
            <a:off x="7973263" y="5769260"/>
            <a:ext cx="792055" cy="720080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400" b="1" dirty="0" smtClean="0">
                <a:solidFill>
                  <a:srgbClr val="FFFFFF"/>
                </a:solidFill>
              </a:rPr>
              <a:t>NEXT</a:t>
            </a:r>
            <a:endParaRPr lang="es-ES" sz="1600" b="1" dirty="0">
              <a:solidFill>
                <a:srgbClr val="FFFFFF"/>
              </a:solidFill>
            </a:endParaRPr>
          </a:p>
        </p:txBody>
      </p:sp>
      <p:grpSp>
        <p:nvGrpSpPr>
          <p:cNvPr id="4" name="3 Grupo"/>
          <p:cNvGrpSpPr/>
          <p:nvPr/>
        </p:nvGrpSpPr>
        <p:grpSpPr>
          <a:xfrm>
            <a:off x="611560" y="2106092"/>
            <a:ext cx="2618131" cy="2134787"/>
            <a:chOff x="534756" y="2134523"/>
            <a:chExt cx="2618131" cy="2134787"/>
          </a:xfrm>
        </p:grpSpPr>
        <p:pic>
          <p:nvPicPr>
            <p:cNvPr id="14" name="Picture 424" descr="Hoja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2940" b="40033"/>
            <a:stretch>
              <a:fillRect/>
            </a:stretch>
          </p:blipFill>
          <p:spPr bwMode="auto">
            <a:xfrm rot="21358095">
              <a:off x="534756" y="2134523"/>
              <a:ext cx="2618131" cy="2134787"/>
            </a:xfrm>
            <a:prstGeom prst="rect">
              <a:avLst/>
            </a:prstGeom>
            <a:noFill/>
            <a:ln>
              <a:noFill/>
            </a:ln>
            <a:effectLst>
              <a:outerShdw blurRad="215900" dist="228600" dir="2700000" algn="ctr" rotWithShape="0">
                <a:schemeClr val="tx1">
                  <a:alpha val="39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4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785"/>
            <a:stretch/>
          </p:blipFill>
          <p:spPr bwMode="auto">
            <a:xfrm rot="21423864">
              <a:off x="1031564" y="2175988"/>
              <a:ext cx="729305" cy="20562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1 CuadroTexto"/>
            <p:cNvSpPr txBox="1"/>
            <p:nvPr/>
          </p:nvSpPr>
          <p:spPr>
            <a:xfrm rot="21348097">
              <a:off x="1420428" y="3214773"/>
              <a:ext cx="162965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dirty="0" smtClean="0">
                  <a:latin typeface="PassingNotes" panose="02000603000000000000" pitchFamily="2" charset="0"/>
                  <a:ea typeface="PassingNotes" panose="02000603000000000000" pitchFamily="2" charset="0"/>
                </a:rPr>
                <a:t>Big Ben</a:t>
              </a:r>
              <a:endParaRPr lang="es-ES" sz="2800" dirty="0">
                <a:latin typeface="PassingNotes" panose="02000603000000000000" pitchFamily="2" charset="0"/>
                <a:ea typeface="PassingNotes" panose="02000603000000000000" pitchFamily="2" charset="0"/>
              </a:endParaRPr>
            </a:p>
          </p:txBody>
        </p:sp>
      </p:grpSp>
      <p:grpSp>
        <p:nvGrpSpPr>
          <p:cNvPr id="6" name="5 Grupo"/>
          <p:cNvGrpSpPr/>
          <p:nvPr/>
        </p:nvGrpSpPr>
        <p:grpSpPr>
          <a:xfrm>
            <a:off x="3325448" y="2131036"/>
            <a:ext cx="2686712" cy="2137439"/>
            <a:chOff x="3275856" y="2131036"/>
            <a:chExt cx="2686712" cy="2137439"/>
          </a:xfrm>
        </p:grpSpPr>
        <p:pic>
          <p:nvPicPr>
            <p:cNvPr id="5" name="Picture 424" descr="Hoja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2940" b="40033"/>
            <a:stretch>
              <a:fillRect/>
            </a:stretch>
          </p:blipFill>
          <p:spPr bwMode="auto">
            <a:xfrm rot="21358095">
              <a:off x="3275856" y="2131036"/>
              <a:ext cx="2686712" cy="2137439"/>
            </a:xfrm>
            <a:prstGeom prst="rect">
              <a:avLst/>
            </a:prstGeom>
            <a:noFill/>
            <a:ln>
              <a:noFill/>
            </a:ln>
            <a:effectLst>
              <a:outerShdw blurRad="215900" dist="228600" dir="2700000" algn="ctr" rotWithShape="0">
                <a:schemeClr val="tx1">
                  <a:alpha val="39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6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21331190">
              <a:off x="3661368" y="2290352"/>
              <a:ext cx="917081" cy="19577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21 CuadroTexto"/>
            <p:cNvSpPr txBox="1"/>
            <p:nvPr/>
          </p:nvSpPr>
          <p:spPr>
            <a:xfrm rot="21286504">
              <a:off x="4077282" y="2853070"/>
              <a:ext cx="170136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dirty="0" smtClean="0">
                  <a:latin typeface="PassingNotes" panose="02000603000000000000" pitchFamily="2" charset="0"/>
                  <a:ea typeface="PassingNotes" panose="02000603000000000000" pitchFamily="2" charset="0"/>
                </a:rPr>
                <a:t>Eiffel </a:t>
              </a:r>
              <a:r>
                <a:rPr lang="es-ES_tradnl" sz="2800" dirty="0" err="1" smtClean="0">
                  <a:latin typeface="PassingNotes" panose="02000603000000000000" pitchFamily="2" charset="0"/>
                  <a:ea typeface="PassingNotes" panose="02000603000000000000" pitchFamily="2" charset="0"/>
                </a:rPr>
                <a:t>tower</a:t>
              </a:r>
              <a:endParaRPr lang="es-ES" sz="2800" dirty="0">
                <a:latin typeface="PassingNotes" panose="02000603000000000000" pitchFamily="2" charset="0"/>
                <a:ea typeface="PassingNotes" panose="02000603000000000000" pitchFamily="2" charset="0"/>
              </a:endParaRPr>
            </a:p>
          </p:txBody>
        </p:sp>
      </p:grpSp>
      <p:grpSp>
        <p:nvGrpSpPr>
          <p:cNvPr id="7" name="6 Grupo"/>
          <p:cNvGrpSpPr/>
          <p:nvPr/>
        </p:nvGrpSpPr>
        <p:grpSpPr>
          <a:xfrm>
            <a:off x="6078606" y="2208602"/>
            <a:ext cx="2686712" cy="2137439"/>
            <a:chOff x="6108964" y="2108420"/>
            <a:chExt cx="2686712" cy="2137439"/>
          </a:xfrm>
        </p:grpSpPr>
        <p:pic>
          <p:nvPicPr>
            <p:cNvPr id="23" name="Picture 424" descr="Hoja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2940" b="40033"/>
            <a:stretch>
              <a:fillRect/>
            </a:stretch>
          </p:blipFill>
          <p:spPr bwMode="auto">
            <a:xfrm rot="21358095">
              <a:off x="6108964" y="2108420"/>
              <a:ext cx="2686712" cy="2137439"/>
            </a:xfrm>
            <a:prstGeom prst="rect">
              <a:avLst/>
            </a:prstGeom>
            <a:noFill/>
            <a:ln>
              <a:noFill/>
            </a:ln>
            <a:effectLst>
              <a:outerShdw blurRad="215900" dist="228600" dir="2700000" algn="ctr" rotWithShape="0">
                <a:schemeClr val="tx1">
                  <a:alpha val="39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8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21298623">
              <a:off x="6627137" y="2279016"/>
              <a:ext cx="832035" cy="1876773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23 CuadroTexto"/>
            <p:cNvSpPr txBox="1"/>
            <p:nvPr/>
          </p:nvSpPr>
          <p:spPr>
            <a:xfrm rot="21445642">
              <a:off x="7278701" y="2895114"/>
              <a:ext cx="133536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dirty="0" err="1" smtClean="0">
                  <a:latin typeface="PassingNotes" panose="02000603000000000000" pitchFamily="2" charset="0"/>
                  <a:ea typeface="PassingNotes" panose="02000603000000000000" pitchFamily="2" charset="0"/>
                </a:rPr>
                <a:t>Burj</a:t>
              </a:r>
              <a:r>
                <a:rPr lang="es-ES_tradnl" sz="2800" dirty="0" smtClean="0">
                  <a:latin typeface="PassingNotes" panose="02000603000000000000" pitchFamily="2" charset="0"/>
                  <a:ea typeface="PassingNotes" panose="02000603000000000000" pitchFamily="2" charset="0"/>
                </a:rPr>
                <a:t> </a:t>
              </a:r>
              <a:r>
                <a:rPr lang="es-ES_tradnl" sz="2800" dirty="0" err="1" smtClean="0">
                  <a:latin typeface="PassingNotes" panose="02000603000000000000" pitchFamily="2" charset="0"/>
                  <a:ea typeface="PassingNotes" panose="02000603000000000000" pitchFamily="2" charset="0"/>
                </a:rPr>
                <a:t>Khalifa</a:t>
              </a:r>
              <a:endParaRPr lang="es-ES" sz="2800" dirty="0">
                <a:latin typeface="PassingNotes" panose="02000603000000000000" pitchFamily="2" charset="0"/>
                <a:ea typeface="PassingNotes" panose="02000603000000000000" pitchFamily="2" charset="0"/>
              </a:endParaRPr>
            </a:p>
          </p:txBody>
        </p:sp>
      </p:grpSp>
      <p:pic>
        <p:nvPicPr>
          <p:cNvPr id="16" name="Picture 60" descr="NeedleLeftYellow icon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266" y="1672377"/>
            <a:ext cx="631610" cy="631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0" descr="NeedleLeftYellow icon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9547" y="1723424"/>
            <a:ext cx="631610" cy="631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0" descr="NeedleLeftYellow icon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7135" y="1829500"/>
            <a:ext cx="631610" cy="631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7 Entrada de lápiz"/>
              <p14:cNvContentPartPr/>
              <p14:nvPr/>
            </p14:nvContentPartPr>
            <p14:xfrm rot="21130973">
              <a:off x="1796071" y="3276613"/>
              <a:ext cx="954726" cy="277704"/>
            </p14:xfrm>
          </p:contentPart>
        </mc:Choice>
        <mc:Fallback xmlns="">
          <p:pic>
            <p:nvPicPr>
              <p:cNvPr id="8" name="7 Entrada de lápiz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 rot="21130973">
                <a:off x="1780231" y="3213220"/>
                <a:ext cx="986406" cy="404490"/>
              </a:xfrm>
              <a:prstGeom prst="rect">
                <a:avLst/>
              </a:prstGeom>
            </p:spPr>
          </p:pic>
        </mc:Fallback>
      </mc:AlternateContent>
      <p:pic>
        <p:nvPicPr>
          <p:cNvPr id="25" name="Picture 60" descr="NeedleLeftYellow icon"/>
          <p:cNvPicPr>
            <a:picLocks noChangeAspect="1" noChangeArrowheads="1"/>
          </p:cNvPicPr>
          <p:nvPr/>
        </p:nvPicPr>
        <p:blipFill>
          <a:blip r:embed="rId10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9562" y="252378"/>
            <a:ext cx="631610" cy="631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6064493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7 Esquina doblada"/>
          <p:cNvSpPr/>
          <p:nvPr/>
        </p:nvSpPr>
        <p:spPr>
          <a:xfrm>
            <a:off x="1095144" y="4842741"/>
            <a:ext cx="6861232" cy="818508"/>
          </a:xfrm>
          <a:prstGeom prst="foldedCorner">
            <a:avLst/>
          </a:prstGeom>
          <a:solidFill>
            <a:srgbClr val="FFC000"/>
          </a:solidFill>
          <a:ln>
            <a:noFill/>
          </a:ln>
          <a:effectLst>
            <a:outerShdw blurRad="165100" dist="38100" dir="2700000" algn="tl" rotWithShape="0">
              <a:prstClr val="black">
                <a:alpha val="7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000" dirty="0" err="1" smtClean="0">
                <a:solidFill>
                  <a:schemeClr val="tx1"/>
                </a:solidFill>
                <a:latin typeface="PassingNotes" panose="02000603000000000000" pitchFamily="2" charset="0"/>
                <a:ea typeface="PassingNotes" panose="02000603000000000000" pitchFamily="2" charset="0"/>
              </a:rPr>
              <a:t>Which</a:t>
            </a:r>
            <a:r>
              <a:rPr lang="es-ES_tradnl" sz="4000" dirty="0" smtClean="0">
                <a:solidFill>
                  <a:schemeClr val="tx1"/>
                </a:solidFill>
                <a:latin typeface="PassingNotes" panose="02000603000000000000" pitchFamily="2" charset="0"/>
                <a:ea typeface="PassingNotes" panose="02000603000000000000" pitchFamily="2" charset="0"/>
              </a:rPr>
              <a:t> </a:t>
            </a:r>
            <a:r>
              <a:rPr lang="es-ES_tradnl" sz="4000" dirty="0" err="1" smtClean="0">
                <a:solidFill>
                  <a:schemeClr val="tx1"/>
                </a:solidFill>
                <a:latin typeface="PassingNotes" panose="02000603000000000000" pitchFamily="2" charset="0"/>
                <a:ea typeface="PassingNotes" panose="02000603000000000000" pitchFamily="2" charset="0"/>
              </a:rPr>
              <a:t>is</a:t>
            </a:r>
            <a:r>
              <a:rPr lang="es-ES_tradnl" sz="4000" dirty="0" smtClean="0">
                <a:solidFill>
                  <a:schemeClr val="tx1"/>
                </a:solidFill>
                <a:latin typeface="PassingNotes" panose="02000603000000000000" pitchFamily="2" charset="0"/>
                <a:ea typeface="PassingNotes" panose="02000603000000000000" pitchFamily="2" charset="0"/>
              </a:rPr>
              <a:t> </a:t>
            </a:r>
            <a:r>
              <a:rPr lang="es-ES_tradnl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ssingNotes" panose="02000603000000000000" pitchFamily="2" charset="0"/>
                <a:ea typeface="PassingNotes" panose="02000603000000000000" pitchFamily="2" charset="0"/>
              </a:rPr>
              <a:t>the</a:t>
            </a:r>
            <a:r>
              <a:rPr lang="es-ES_tradnl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ssingNotes" panose="02000603000000000000" pitchFamily="2" charset="0"/>
                <a:ea typeface="PassingNotes" panose="02000603000000000000" pitchFamily="2" charset="0"/>
              </a:rPr>
              <a:t> </a:t>
            </a:r>
            <a:r>
              <a:rPr lang="es-ES_tradnl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ssingNotes" panose="02000603000000000000" pitchFamily="2" charset="0"/>
                <a:ea typeface="PassingNotes" panose="02000603000000000000" pitchFamily="2" charset="0"/>
              </a:rPr>
              <a:t>highest</a:t>
            </a:r>
            <a:r>
              <a:rPr lang="es-ES_tradnl" sz="4000" dirty="0" smtClean="0">
                <a:solidFill>
                  <a:schemeClr val="tx1"/>
                </a:solidFill>
                <a:latin typeface="PassingNotes" panose="02000603000000000000" pitchFamily="2" charset="0"/>
                <a:ea typeface="PassingNotes" panose="02000603000000000000" pitchFamily="2" charset="0"/>
              </a:rPr>
              <a:t>?</a:t>
            </a: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80"/>
          <a:stretch/>
        </p:blipFill>
        <p:spPr>
          <a:xfrm>
            <a:off x="611560" y="568184"/>
            <a:ext cx="7911081" cy="10606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12 Rectángulo"/>
          <p:cNvSpPr/>
          <p:nvPr/>
        </p:nvSpPr>
        <p:spPr>
          <a:xfrm rot="18725001">
            <a:off x="7848364" y="4658760"/>
            <a:ext cx="216024" cy="452048"/>
          </a:xfrm>
          <a:prstGeom prst="rect">
            <a:avLst/>
          </a:prstGeom>
          <a:solidFill>
            <a:srgbClr val="FFFF00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20 Flecha derecha">
            <a:hlinkClick r:id="" action="ppaction://hlinkshowjump?jump=nextslide"/>
          </p:cNvPr>
          <p:cNvSpPr/>
          <p:nvPr/>
        </p:nvSpPr>
        <p:spPr>
          <a:xfrm>
            <a:off x="7973263" y="5769260"/>
            <a:ext cx="792055" cy="720080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400" b="1" dirty="0" smtClean="0">
                <a:solidFill>
                  <a:srgbClr val="FFFFFF"/>
                </a:solidFill>
              </a:rPr>
              <a:t>NEXT</a:t>
            </a:r>
            <a:endParaRPr lang="es-ES" sz="1600" b="1" dirty="0">
              <a:solidFill>
                <a:srgbClr val="FFFFFF"/>
              </a:solidFill>
            </a:endParaRPr>
          </a:p>
        </p:txBody>
      </p:sp>
      <p:grpSp>
        <p:nvGrpSpPr>
          <p:cNvPr id="4" name="3 Grupo"/>
          <p:cNvGrpSpPr/>
          <p:nvPr/>
        </p:nvGrpSpPr>
        <p:grpSpPr>
          <a:xfrm>
            <a:off x="6126554" y="2248079"/>
            <a:ext cx="2618131" cy="2134787"/>
            <a:chOff x="534756" y="2134523"/>
            <a:chExt cx="2618131" cy="2134787"/>
          </a:xfrm>
        </p:grpSpPr>
        <p:pic>
          <p:nvPicPr>
            <p:cNvPr id="14" name="Picture 424" descr="Hoja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2940" b="40033"/>
            <a:stretch>
              <a:fillRect/>
            </a:stretch>
          </p:blipFill>
          <p:spPr bwMode="auto">
            <a:xfrm rot="21358095">
              <a:off x="534756" y="2134523"/>
              <a:ext cx="2618131" cy="2134787"/>
            </a:xfrm>
            <a:prstGeom prst="rect">
              <a:avLst/>
            </a:prstGeom>
            <a:noFill/>
            <a:ln>
              <a:noFill/>
            </a:ln>
            <a:effectLst>
              <a:outerShdw blurRad="215900" dist="228600" dir="2700000" algn="ctr" rotWithShape="0">
                <a:schemeClr val="tx1">
                  <a:alpha val="39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4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483"/>
            <a:stretch/>
          </p:blipFill>
          <p:spPr bwMode="auto">
            <a:xfrm rot="21346252">
              <a:off x="1050991" y="2234939"/>
              <a:ext cx="678911" cy="19202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1 CuadroTexto"/>
            <p:cNvSpPr txBox="1"/>
            <p:nvPr/>
          </p:nvSpPr>
          <p:spPr>
            <a:xfrm rot="21284381">
              <a:off x="1715497" y="2828193"/>
              <a:ext cx="108095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dirty="0" smtClean="0">
                  <a:latin typeface="PassingNotes" panose="02000603000000000000" pitchFamily="2" charset="0"/>
                  <a:ea typeface="PassingNotes" panose="02000603000000000000" pitchFamily="2" charset="0"/>
                </a:rPr>
                <a:t>Big Ben</a:t>
              </a:r>
              <a:endParaRPr lang="es-ES" sz="2800" dirty="0">
                <a:latin typeface="PassingNotes" panose="02000603000000000000" pitchFamily="2" charset="0"/>
                <a:ea typeface="PassingNotes" panose="02000603000000000000" pitchFamily="2" charset="0"/>
              </a:endParaRPr>
            </a:p>
          </p:txBody>
        </p:sp>
      </p:grpSp>
      <p:grpSp>
        <p:nvGrpSpPr>
          <p:cNvPr id="6" name="5 Grupo"/>
          <p:cNvGrpSpPr/>
          <p:nvPr/>
        </p:nvGrpSpPr>
        <p:grpSpPr>
          <a:xfrm>
            <a:off x="556929" y="2130169"/>
            <a:ext cx="2686712" cy="2137439"/>
            <a:chOff x="3275856" y="2131036"/>
            <a:chExt cx="2686712" cy="2137439"/>
          </a:xfrm>
        </p:grpSpPr>
        <p:pic>
          <p:nvPicPr>
            <p:cNvPr id="5" name="Picture 424" descr="Hoja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2940" b="40033"/>
            <a:stretch>
              <a:fillRect/>
            </a:stretch>
          </p:blipFill>
          <p:spPr bwMode="auto">
            <a:xfrm rot="21358095">
              <a:off x="3275856" y="2131036"/>
              <a:ext cx="2686712" cy="2137439"/>
            </a:xfrm>
            <a:prstGeom prst="rect">
              <a:avLst/>
            </a:prstGeom>
            <a:noFill/>
            <a:ln>
              <a:noFill/>
            </a:ln>
            <a:effectLst>
              <a:outerShdw blurRad="215900" dist="228600" dir="2700000" algn="ctr" rotWithShape="0">
                <a:schemeClr val="tx1">
                  <a:alpha val="39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6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21331190">
              <a:off x="3801201" y="2324033"/>
              <a:ext cx="858794" cy="18333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21 CuadroTexto"/>
            <p:cNvSpPr txBox="1"/>
            <p:nvPr/>
          </p:nvSpPr>
          <p:spPr>
            <a:xfrm rot="21350747">
              <a:off x="4475269" y="2862034"/>
              <a:ext cx="110035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dirty="0" smtClean="0">
                  <a:latin typeface="PassingNotes" panose="02000603000000000000" pitchFamily="2" charset="0"/>
                  <a:ea typeface="PassingNotes" panose="02000603000000000000" pitchFamily="2" charset="0"/>
                </a:rPr>
                <a:t>Eiffel </a:t>
              </a:r>
              <a:r>
                <a:rPr lang="es-ES_tradnl" sz="2800" dirty="0" err="1" smtClean="0">
                  <a:latin typeface="PassingNotes" panose="02000603000000000000" pitchFamily="2" charset="0"/>
                  <a:ea typeface="PassingNotes" panose="02000603000000000000" pitchFamily="2" charset="0"/>
                </a:rPr>
                <a:t>tower</a:t>
              </a:r>
              <a:endParaRPr lang="es-ES" sz="2800" dirty="0">
                <a:latin typeface="PassingNotes" panose="02000603000000000000" pitchFamily="2" charset="0"/>
                <a:ea typeface="PassingNotes" panose="02000603000000000000" pitchFamily="2" charset="0"/>
              </a:endParaRPr>
            </a:p>
          </p:txBody>
        </p:sp>
      </p:grpSp>
      <p:grpSp>
        <p:nvGrpSpPr>
          <p:cNvPr id="7" name="6 Grupo"/>
          <p:cNvGrpSpPr/>
          <p:nvPr/>
        </p:nvGrpSpPr>
        <p:grpSpPr>
          <a:xfrm>
            <a:off x="3315458" y="2171115"/>
            <a:ext cx="2686712" cy="2137439"/>
            <a:chOff x="6108964" y="2108420"/>
            <a:chExt cx="2686712" cy="2137439"/>
          </a:xfrm>
        </p:grpSpPr>
        <p:pic>
          <p:nvPicPr>
            <p:cNvPr id="23" name="Picture 424" descr="Hoja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2940" b="40033"/>
            <a:stretch>
              <a:fillRect/>
            </a:stretch>
          </p:blipFill>
          <p:spPr bwMode="auto">
            <a:xfrm rot="21358095">
              <a:off x="6108964" y="2108420"/>
              <a:ext cx="2686712" cy="2137439"/>
            </a:xfrm>
            <a:prstGeom prst="rect">
              <a:avLst/>
            </a:prstGeom>
            <a:noFill/>
            <a:ln>
              <a:noFill/>
            </a:ln>
            <a:effectLst>
              <a:outerShdw blurRad="215900" dist="228600" dir="2700000" algn="ctr" rotWithShape="0">
                <a:schemeClr val="tx1">
                  <a:alpha val="39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8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21298623">
              <a:off x="6595756" y="2311876"/>
              <a:ext cx="815409" cy="1839270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23 CuadroTexto"/>
            <p:cNvSpPr txBox="1"/>
            <p:nvPr/>
          </p:nvSpPr>
          <p:spPr>
            <a:xfrm rot="21382980">
              <a:off x="7320682" y="2915143"/>
              <a:ext cx="121119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dirty="0" err="1" smtClean="0">
                  <a:latin typeface="PassingNotes" panose="02000603000000000000" pitchFamily="2" charset="0"/>
                  <a:ea typeface="PassingNotes" panose="02000603000000000000" pitchFamily="2" charset="0"/>
                </a:rPr>
                <a:t>Burj</a:t>
              </a:r>
              <a:r>
                <a:rPr lang="es-ES_tradnl" sz="2800" dirty="0" smtClean="0">
                  <a:latin typeface="PassingNotes" panose="02000603000000000000" pitchFamily="2" charset="0"/>
                  <a:ea typeface="PassingNotes" panose="02000603000000000000" pitchFamily="2" charset="0"/>
                </a:rPr>
                <a:t> </a:t>
              </a:r>
              <a:r>
                <a:rPr lang="es-ES_tradnl" sz="2800" dirty="0" err="1" smtClean="0">
                  <a:latin typeface="PassingNotes" panose="02000603000000000000" pitchFamily="2" charset="0"/>
                  <a:ea typeface="PassingNotes" panose="02000603000000000000" pitchFamily="2" charset="0"/>
                </a:rPr>
                <a:t>Khalifa</a:t>
              </a:r>
              <a:endParaRPr lang="es-ES" sz="2800" dirty="0">
                <a:latin typeface="PassingNotes" panose="02000603000000000000" pitchFamily="2" charset="0"/>
                <a:ea typeface="PassingNotes" panose="02000603000000000000" pitchFamily="2" charset="0"/>
              </a:endParaRPr>
            </a:p>
          </p:txBody>
        </p:sp>
      </p:grpSp>
      <p:pic>
        <p:nvPicPr>
          <p:cNvPr id="16" name="Picture 60" descr="NeedleLeftYellow icon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5260" y="1814364"/>
            <a:ext cx="631610" cy="631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0" descr="NeedleLeftYellow icon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9955" y="1723424"/>
            <a:ext cx="631610" cy="631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0" descr="NeedleLeftYellow icon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672" y="1689498"/>
            <a:ext cx="631610" cy="631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7 Entrada de lápiz"/>
              <p14:cNvContentPartPr/>
              <p14:nvPr/>
            </p14:nvContentPartPr>
            <p14:xfrm>
              <a:off x="4841565" y="3166158"/>
              <a:ext cx="620898" cy="199601"/>
            </p14:xfrm>
          </p:contentPart>
        </mc:Choice>
        <mc:Fallback xmlns="">
          <p:pic>
            <p:nvPicPr>
              <p:cNvPr id="8" name="7 Entrada de lápiz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825728" y="3102747"/>
                <a:ext cx="652573" cy="326423"/>
              </a:xfrm>
              <a:prstGeom prst="rect">
                <a:avLst/>
              </a:prstGeom>
            </p:spPr>
          </p:pic>
        </mc:Fallback>
      </mc:AlternateContent>
      <p:sp>
        <p:nvSpPr>
          <p:cNvPr id="12" name="11 Rectángulo"/>
          <p:cNvSpPr/>
          <p:nvPr/>
        </p:nvSpPr>
        <p:spPr>
          <a:xfrm rot="2658557">
            <a:off x="987132" y="4653219"/>
            <a:ext cx="216024" cy="452048"/>
          </a:xfrm>
          <a:prstGeom prst="rect">
            <a:avLst/>
          </a:prstGeom>
          <a:solidFill>
            <a:srgbClr val="FFFF00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5" name="24 Entrada de lápiz"/>
              <p14:cNvContentPartPr/>
              <p14:nvPr/>
            </p14:nvContentPartPr>
            <p14:xfrm>
              <a:off x="4807767" y="3539197"/>
              <a:ext cx="778947" cy="199601"/>
            </p14:xfrm>
          </p:contentPart>
        </mc:Choice>
        <mc:Fallback xmlns="">
          <p:pic>
            <p:nvPicPr>
              <p:cNvPr id="25" name="24 Entrada de lápiz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791929" y="3475900"/>
                <a:ext cx="810623" cy="326195"/>
              </a:xfrm>
              <a:prstGeom prst="rect">
                <a:avLst/>
              </a:prstGeom>
            </p:spPr>
          </p:pic>
        </mc:Fallback>
      </mc:AlternateContent>
      <p:pic>
        <p:nvPicPr>
          <p:cNvPr id="28" name="Picture 60" descr="NeedleLeftYellow icon"/>
          <p:cNvPicPr>
            <a:picLocks noChangeAspect="1" noChangeArrowheads="1"/>
          </p:cNvPicPr>
          <p:nvPr/>
        </p:nvPicPr>
        <p:blipFill>
          <a:blip r:embed="rId10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9562" y="252378"/>
            <a:ext cx="631610" cy="631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8696870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146</Words>
  <Application>Microsoft Office PowerPoint</Application>
  <PresentationFormat>On-screen Show (4:3)</PresentationFormat>
  <Paragraphs>74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PassingNotes</vt:lpstr>
      <vt:lpstr>1_Tema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PACKARD</dc:creator>
  <cp:lastModifiedBy>Irina Zaharova</cp:lastModifiedBy>
  <cp:revision>34</cp:revision>
  <dcterms:created xsi:type="dcterms:W3CDTF">2013-11-09T12:48:41Z</dcterms:created>
  <dcterms:modified xsi:type="dcterms:W3CDTF">2018-05-29T06:35:45Z</dcterms:modified>
</cp:coreProperties>
</file>