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5"/>
  </p:notesMasterIdLst>
  <p:sldIdLst>
    <p:sldId id="256" r:id="rId2"/>
    <p:sldId id="257" r:id="rId3"/>
    <p:sldId id="277" r:id="rId4"/>
    <p:sldId id="261" r:id="rId5"/>
    <p:sldId id="265" r:id="rId6"/>
    <p:sldId id="263" r:id="rId7"/>
    <p:sldId id="267" r:id="rId8"/>
    <p:sldId id="259" r:id="rId9"/>
    <p:sldId id="270" r:id="rId10"/>
    <p:sldId id="279" r:id="rId11"/>
    <p:sldId id="272" r:id="rId12"/>
    <p:sldId id="275" r:id="rId13"/>
    <p:sldId id="28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F46EC-8BCC-46C3-8A9B-02EBAC063EE9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1BAB8-5B73-426C-9C56-6DE9CB675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4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91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85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45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7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55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53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23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28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0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8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61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3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5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7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96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5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5DCED79-E1A0-4A61-8ACD-62D34582346C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AEE811E-A7CC-4D73-B25D-ED967A96AD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99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>
                <a:latin typeface="Dyslexie" panose="02000000000000000000" pitchFamily="2" charset="0"/>
              </a:rPr>
              <a:t>The USA vs the UK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vs.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02038"/>
            <a:ext cx="3140694" cy="1656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00" y="3601800"/>
            <a:ext cx="3312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1096" y="539356"/>
            <a:ext cx="959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Wimbledon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a tennis </a:t>
            </a:r>
            <a:r>
              <a:rPr lang="fr-FR" sz="3200" dirty="0" err="1" smtClean="0">
                <a:latin typeface="Dyslexie" panose="02000000000000000000" pitchFamily="2" charset="0"/>
              </a:rPr>
              <a:t>championship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taking</a:t>
            </a:r>
            <a:r>
              <a:rPr lang="fr-FR" sz="3200" dirty="0" smtClean="0">
                <a:latin typeface="Dyslexie" panose="02000000000000000000" pitchFamily="2" charset="0"/>
              </a:rPr>
              <a:t> place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4619583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5502525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3426" y="4206767"/>
            <a:ext cx="8886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</a:t>
            </a:r>
            <a:r>
              <a:rPr lang="fr-FR" sz="3200" dirty="0" err="1" smtClean="0">
                <a:latin typeface="Dyslexie" panose="02000000000000000000" pitchFamily="2" charset="0"/>
              </a:rPr>
              <a:t>superbowl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a football </a:t>
            </a:r>
            <a:r>
              <a:rPr lang="fr-FR" sz="3200" dirty="0" err="1" smtClean="0">
                <a:latin typeface="Dyslexie" panose="02000000000000000000" pitchFamily="2" charset="0"/>
              </a:rPr>
              <a:t>championship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taking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</a:p>
          <a:p>
            <a:r>
              <a:rPr lang="fr-FR" sz="3200" dirty="0" smtClean="0">
                <a:latin typeface="Dyslexie" panose="02000000000000000000" pitchFamily="2" charset="0"/>
              </a:rPr>
              <a:t>place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57" y="1147751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2160056"/>
            <a:ext cx="1047750" cy="523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6" y="1700201"/>
            <a:ext cx="2438400" cy="1876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19" y="497632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3975" y="539356"/>
            <a:ext cx="959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« Mr Bean » </a:t>
            </a:r>
            <a:r>
              <a:rPr lang="fr-FR" sz="3200" dirty="0" err="1" smtClean="0">
                <a:latin typeface="Dyslexie" panose="02000000000000000000" pitchFamily="2" charset="0"/>
              </a:rPr>
              <a:t>was</a:t>
            </a:r>
            <a:r>
              <a:rPr lang="fr-FR" sz="3200" dirty="0" smtClean="0">
                <a:latin typeface="Dyslexie" panose="02000000000000000000" pitchFamily="2" charset="0"/>
              </a:rPr>
              <a:t> a </a:t>
            </a:r>
            <a:r>
              <a:rPr lang="fr-FR" sz="3200" dirty="0" err="1" smtClean="0">
                <a:latin typeface="Dyslexie" panose="02000000000000000000" pitchFamily="2" charset="0"/>
              </a:rPr>
              <a:t>very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famous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series</a:t>
            </a:r>
            <a:r>
              <a:rPr lang="fr-FR" sz="3200" dirty="0" smtClean="0">
                <a:latin typeface="Dyslexie" panose="02000000000000000000" pitchFamily="2" charset="0"/>
              </a:rPr>
              <a:t>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4619583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5502525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0453" y="4357199"/>
            <a:ext cx="959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« Friends » </a:t>
            </a:r>
            <a:r>
              <a:rPr lang="fr-FR" sz="3200" dirty="0" err="1" smtClean="0">
                <a:latin typeface="Dyslexie" panose="02000000000000000000" pitchFamily="2" charset="0"/>
              </a:rPr>
              <a:t>was</a:t>
            </a:r>
            <a:r>
              <a:rPr lang="fr-FR" sz="3200" dirty="0" smtClean="0">
                <a:latin typeface="Dyslexie" panose="02000000000000000000" pitchFamily="2" charset="0"/>
              </a:rPr>
              <a:t> a </a:t>
            </a:r>
            <a:r>
              <a:rPr lang="fr-FR" sz="3200" dirty="0" err="1" smtClean="0">
                <a:latin typeface="Dyslexie" panose="02000000000000000000" pitchFamily="2" charset="0"/>
              </a:rPr>
              <a:t>very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famous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series</a:t>
            </a:r>
            <a:r>
              <a:rPr lang="fr-FR" sz="3200" dirty="0" smtClean="0">
                <a:latin typeface="Dyslexie" panose="02000000000000000000" pitchFamily="2" charset="0"/>
              </a:rPr>
              <a:t>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1147751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2160056"/>
            <a:ext cx="1047750" cy="523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66" y="1176727"/>
            <a:ext cx="2076450" cy="22002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33" y="5069002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3975" y="539356"/>
            <a:ext cx="959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saga «</a:t>
            </a:r>
            <a:r>
              <a:rPr lang="fr-FR" sz="3200" dirty="0" err="1" smtClean="0">
                <a:latin typeface="Dyslexie" panose="02000000000000000000" pitchFamily="2" charset="0"/>
              </a:rPr>
              <a:t>Twilight</a:t>
            </a:r>
            <a:r>
              <a:rPr lang="fr-FR" sz="3200" dirty="0" smtClean="0">
                <a:latin typeface="Dyslexie" panose="02000000000000000000" pitchFamily="2" charset="0"/>
              </a:rPr>
              <a:t> » </a:t>
            </a:r>
            <a:r>
              <a:rPr lang="fr-FR" sz="3200" dirty="0" err="1" smtClean="0">
                <a:latin typeface="Dyslexie" panose="02000000000000000000" pitchFamily="2" charset="0"/>
              </a:rPr>
              <a:t>was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written</a:t>
            </a:r>
            <a:r>
              <a:rPr lang="fr-FR" sz="3200" dirty="0" smtClean="0">
                <a:latin typeface="Dyslexie" panose="02000000000000000000" pitchFamily="2" charset="0"/>
              </a:rPr>
              <a:t> by </a:t>
            </a:r>
            <a:r>
              <a:rPr lang="fr-FR" sz="3200" dirty="0" err="1" smtClean="0">
                <a:latin typeface="Dyslexie" panose="02000000000000000000" pitchFamily="2" charset="0"/>
              </a:rPr>
              <a:t>Stephenie</a:t>
            </a:r>
            <a:r>
              <a:rPr lang="fr-FR" sz="3200" dirty="0" smtClean="0">
                <a:latin typeface="Dyslexie" panose="02000000000000000000" pitchFamily="2" charset="0"/>
              </a:rPr>
              <a:t> Meyer </a:t>
            </a:r>
            <a:r>
              <a:rPr lang="fr-FR" sz="3200" dirty="0" err="1" smtClean="0">
                <a:latin typeface="Dyslexie" panose="02000000000000000000" pitchFamily="2" charset="0"/>
              </a:rPr>
              <a:t>who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843319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1922199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3975" y="3723882"/>
            <a:ext cx="934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saga« Harry Potter » </a:t>
            </a:r>
            <a:r>
              <a:rPr lang="fr-FR" sz="3200" dirty="0" err="1" smtClean="0">
                <a:latin typeface="Dyslexie" panose="02000000000000000000" pitchFamily="2" charset="0"/>
              </a:rPr>
              <a:t>was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written</a:t>
            </a:r>
            <a:r>
              <a:rPr lang="fr-FR" sz="3200" dirty="0" smtClean="0">
                <a:latin typeface="Dyslexie" panose="02000000000000000000" pitchFamily="2" charset="0"/>
              </a:rPr>
              <a:t> by JK Rowling </a:t>
            </a:r>
            <a:r>
              <a:rPr lang="fr-FR" sz="3200" dirty="0" err="1" smtClean="0">
                <a:latin typeface="Dyslexie" panose="02000000000000000000" pitchFamily="2" charset="0"/>
              </a:rPr>
              <a:t>who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4126314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5172479"/>
            <a:ext cx="1047750" cy="523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01" y="4855731"/>
            <a:ext cx="2705100" cy="16859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8" y="1804115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3975" y="539356"/>
            <a:ext cx="959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</a:t>
            </a:r>
            <a:r>
              <a:rPr lang="fr-FR" sz="3200" dirty="0" err="1" smtClean="0">
                <a:latin typeface="Dyslexie" panose="02000000000000000000" pitchFamily="2" charset="0"/>
              </a:rPr>
              <a:t>fish</a:t>
            </a:r>
            <a:r>
              <a:rPr lang="fr-FR" sz="3200" dirty="0" smtClean="0">
                <a:latin typeface="Dyslexie" panose="02000000000000000000" pitchFamily="2" charset="0"/>
              </a:rPr>
              <a:t> and chips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the </a:t>
            </a:r>
            <a:r>
              <a:rPr lang="fr-FR" sz="3200" dirty="0" err="1" smtClean="0">
                <a:latin typeface="Dyslexie" panose="02000000000000000000" pitchFamily="2" charset="0"/>
              </a:rPr>
              <a:t>most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eaten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dish</a:t>
            </a:r>
            <a:r>
              <a:rPr lang="fr-FR" sz="3200" dirty="0" smtClean="0">
                <a:latin typeface="Dyslexie" panose="02000000000000000000" pitchFamily="2" charset="0"/>
              </a:rPr>
              <a:t>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36" y="4095329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36" y="5064644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3975" y="3723882"/>
            <a:ext cx="934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cheeseburger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the </a:t>
            </a:r>
            <a:r>
              <a:rPr lang="fr-FR" sz="3200" dirty="0" err="1" smtClean="0">
                <a:latin typeface="Dyslexie" panose="02000000000000000000" pitchFamily="2" charset="0"/>
              </a:rPr>
              <a:t>most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eaten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dish</a:t>
            </a:r>
            <a:r>
              <a:rPr lang="fr-FR" sz="3200" dirty="0" smtClean="0">
                <a:latin typeface="Dyslexie" panose="02000000000000000000" pitchFamily="2" charset="0"/>
              </a:rPr>
              <a:t> in 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36" y="816474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36" y="1845310"/>
            <a:ext cx="1047750" cy="523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84" y="1526222"/>
            <a:ext cx="2714625" cy="16859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97" y="4421706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669" y="308349"/>
            <a:ext cx="95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Washington DC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the capital of…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1283955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2205534"/>
            <a:ext cx="1047750" cy="523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23" y="1101338"/>
            <a:ext cx="6388178" cy="208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6231" y="3887274"/>
            <a:ext cx="95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London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the capital of…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59" y="4492751"/>
            <a:ext cx="3233104" cy="2268000"/>
          </a:xfrm>
          <a:prstGeom prst="rect">
            <a:avLst/>
          </a:prstGeom>
        </p:spPr>
      </p:pic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4550946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5532860"/>
            <a:ext cx="10477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1694" y="1172869"/>
            <a:ext cx="959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national </a:t>
            </a:r>
            <a:r>
              <a:rPr lang="fr-FR" sz="3200" dirty="0" err="1" smtClean="0">
                <a:latin typeface="Dyslexie" panose="02000000000000000000" pitchFamily="2" charset="0"/>
              </a:rPr>
              <a:t>day</a:t>
            </a:r>
            <a:r>
              <a:rPr lang="fr-FR" sz="3200" dirty="0" smtClean="0">
                <a:latin typeface="Dyslexie" panose="02000000000000000000" pitchFamily="2" charset="0"/>
              </a:rPr>
              <a:t> in </a:t>
            </a:r>
            <a:r>
              <a:rPr lang="fr-FR" sz="3200" dirty="0" err="1" smtClean="0">
                <a:latin typeface="Dyslexie" panose="02000000000000000000" pitchFamily="2" charset="0"/>
              </a:rPr>
              <a:t>this</a:t>
            </a:r>
            <a:r>
              <a:rPr lang="fr-FR" sz="3200" dirty="0" smtClean="0">
                <a:latin typeface="Dyslexie" panose="02000000000000000000" pitchFamily="2" charset="0"/>
              </a:rPr>
              <a:t> country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celebrated</a:t>
            </a:r>
            <a:r>
              <a:rPr lang="fr-FR" sz="3200" dirty="0" smtClean="0">
                <a:latin typeface="Dyslexie" panose="02000000000000000000" pitchFamily="2" charset="0"/>
              </a:rPr>
              <a:t> on July, the 4th…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981694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1909319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1969" y="4717695"/>
            <a:ext cx="9594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national </a:t>
            </a:r>
            <a:r>
              <a:rPr lang="fr-FR" sz="3200" dirty="0" err="1" smtClean="0">
                <a:latin typeface="Dyslexie" panose="02000000000000000000" pitchFamily="2" charset="0"/>
              </a:rPr>
              <a:t>day</a:t>
            </a:r>
            <a:r>
              <a:rPr lang="fr-FR" sz="3200" dirty="0" smtClean="0">
                <a:latin typeface="Dyslexie" panose="02000000000000000000" pitchFamily="2" charset="0"/>
              </a:rPr>
              <a:t> in </a:t>
            </a:r>
            <a:r>
              <a:rPr lang="fr-FR" sz="3200" dirty="0" err="1" smtClean="0">
                <a:latin typeface="Dyslexie" panose="02000000000000000000" pitchFamily="2" charset="0"/>
              </a:rPr>
              <a:t>this</a:t>
            </a:r>
            <a:r>
              <a:rPr lang="fr-FR" sz="3200" dirty="0" smtClean="0">
                <a:latin typeface="Dyslexie" panose="02000000000000000000" pitchFamily="2" charset="0"/>
              </a:rPr>
              <a:t> country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celebrated</a:t>
            </a:r>
            <a:r>
              <a:rPr lang="fr-FR" sz="3200" dirty="0" smtClean="0">
                <a:latin typeface="Dyslexie" panose="02000000000000000000" pitchFamily="2" charset="0"/>
              </a:rPr>
              <a:t> on the 2</a:t>
            </a:r>
            <a:r>
              <a:rPr lang="fr-FR" sz="3200" baseline="30000" dirty="0" smtClean="0">
                <a:latin typeface="Dyslexie" panose="02000000000000000000" pitchFamily="2" charset="0"/>
              </a:rPr>
              <a:t>nd</a:t>
            </a:r>
            <a:r>
              <a:rPr lang="fr-FR" sz="3200" dirty="0" smtClean="0">
                <a:latin typeface="Dyslexie" panose="02000000000000000000" pitchFamily="2" charset="0"/>
              </a:rPr>
              <a:t> Saturday of </a:t>
            </a:r>
            <a:r>
              <a:rPr lang="fr-FR" sz="3200" dirty="0" err="1" smtClean="0">
                <a:latin typeface="Dyslexie" panose="02000000000000000000" pitchFamily="2" charset="0"/>
              </a:rPr>
              <a:t>June</a:t>
            </a:r>
            <a:r>
              <a:rPr lang="fr-FR" sz="3200" dirty="0" smtClean="0">
                <a:latin typeface="Dyslexie" panose="02000000000000000000" pitchFamily="2" charset="0"/>
              </a:rPr>
              <a:t>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4557570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5472019"/>
            <a:ext cx="1047750" cy="5238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3181" y="2841520"/>
            <a:ext cx="9723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CHALLENGE: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What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event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do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Americans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celebrate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on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this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date?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What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do British people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celebrate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? </a:t>
            </a:r>
            <a:endParaRPr lang="fr-FR" sz="2800" dirty="0">
              <a:solidFill>
                <a:srgbClr val="FF0000"/>
              </a:solidFill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97239" y="1620759"/>
            <a:ext cx="95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Elizabeth II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the </a:t>
            </a:r>
            <a:r>
              <a:rPr lang="fr-FR" sz="3200" dirty="0" err="1" smtClean="0">
                <a:latin typeface="Dyslexie" panose="02000000000000000000" pitchFamily="2" charset="0"/>
              </a:rPr>
              <a:t>Queen</a:t>
            </a:r>
            <a:r>
              <a:rPr lang="fr-FR" sz="3200" dirty="0" smtClean="0">
                <a:latin typeface="Dyslexie" panose="02000000000000000000" pitchFamily="2" charset="0"/>
              </a:rPr>
              <a:t> of…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94" y="4417333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94" y="5616954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97238" y="4980525"/>
            <a:ext cx="95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Donald </a:t>
            </a:r>
            <a:r>
              <a:rPr lang="fr-FR" sz="3200" dirty="0" err="1" smtClean="0">
                <a:latin typeface="Dyslexie" panose="02000000000000000000" pitchFamily="2" charset="0"/>
              </a:rPr>
              <a:t>Trump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the </a:t>
            </a:r>
            <a:r>
              <a:rPr lang="fr-FR" sz="3200" dirty="0" err="1" smtClean="0">
                <a:latin typeface="Dyslexie" panose="02000000000000000000" pitchFamily="2" charset="0"/>
              </a:rPr>
              <a:t>president</a:t>
            </a:r>
            <a:r>
              <a:rPr lang="fr-FR" sz="3200" dirty="0" smtClean="0">
                <a:latin typeface="Dyslexie" panose="02000000000000000000" pitchFamily="2" charset="0"/>
              </a:rPr>
              <a:t> of…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13" y="851069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13" y="2163075"/>
            <a:ext cx="1047750" cy="5238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1" y="199346"/>
            <a:ext cx="2393518" cy="33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2" y="3626947"/>
            <a:ext cx="2391796" cy="32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669" y="962727"/>
            <a:ext cx="95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This union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made </a:t>
            </a:r>
            <a:r>
              <a:rPr lang="fr-FR" sz="3200" smtClean="0">
                <a:latin typeface="Dyslexie" panose="02000000000000000000" pitchFamily="2" charset="0"/>
              </a:rPr>
              <a:t>of 50 </a:t>
            </a:r>
            <a:r>
              <a:rPr lang="fr-FR" sz="3200" dirty="0" smtClean="0">
                <a:latin typeface="Dyslexie" panose="02000000000000000000" pitchFamily="2" charset="0"/>
              </a:rPr>
              <a:t>states…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6669" y="4922520"/>
            <a:ext cx="959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This union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made of 4 « countries »…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2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39" y="4436149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39" y="5607127"/>
            <a:ext cx="1047750" cy="5238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11175" y="2579006"/>
            <a:ext cx="9723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CHALLENGE: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Give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me the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name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of 5 American states and the 4 « countries »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which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are part of the UK. </a:t>
            </a:r>
            <a:endParaRPr lang="fr-FR" sz="2800" dirty="0">
              <a:solidFill>
                <a:srgbClr val="FF0000"/>
              </a:solidFill>
              <a:latin typeface="Dyslexie" panose="02000000000000000000" pitchFamily="2" charset="0"/>
            </a:endParaRPr>
          </a:p>
        </p:txBody>
      </p:sp>
      <p:pic>
        <p:nvPicPr>
          <p:cNvPr id="11" name="Image 10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39" y="771576"/>
            <a:ext cx="1047750" cy="552450"/>
          </a:xfrm>
          <a:prstGeom prst="rect">
            <a:avLst/>
          </a:prstGeom>
        </p:spPr>
      </p:pic>
      <p:pic>
        <p:nvPicPr>
          <p:cNvPr id="12" name="Image 11">
            <a:hlinkClick r:id="" action="ppaction://noaction">
              <a:snd r:embed="rId2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39" y="1819057"/>
            <a:ext cx="10477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669" y="308349"/>
            <a:ext cx="959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Harvard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one of the best </a:t>
            </a:r>
            <a:r>
              <a:rPr lang="fr-FR" sz="3200" dirty="0" err="1" smtClean="0">
                <a:latin typeface="Dyslexie" panose="02000000000000000000" pitchFamily="2" charset="0"/>
              </a:rPr>
              <a:t>universities</a:t>
            </a:r>
            <a:r>
              <a:rPr lang="fr-FR" sz="3200" dirty="0" smtClean="0">
                <a:latin typeface="Dyslexie" panose="02000000000000000000" pitchFamily="2" charset="0"/>
              </a:rPr>
              <a:t>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9" y="1385567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2466602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6231" y="3887274"/>
            <a:ext cx="10960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Cambridge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one of the best </a:t>
            </a:r>
            <a:r>
              <a:rPr lang="fr-FR" sz="3200" dirty="0" err="1" smtClean="0">
                <a:latin typeface="Dyslexie" panose="02000000000000000000" pitchFamily="2" charset="0"/>
              </a:rPr>
              <a:t>universities</a:t>
            </a:r>
            <a:r>
              <a:rPr lang="fr-FR" sz="3200" dirty="0" smtClean="0">
                <a:latin typeface="Dyslexie" panose="02000000000000000000" pitchFamily="2" charset="0"/>
              </a:rPr>
              <a:t>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4828151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5815736"/>
            <a:ext cx="1047750" cy="523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09" y="1241316"/>
            <a:ext cx="3444762" cy="2196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68" y="4463093"/>
            <a:ext cx="3147441" cy="2376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126916"/>
            <a:ext cx="4849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CHALLENGE: 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Where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is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Harvard? </a:t>
            </a:r>
            <a:endParaRPr lang="fr-FR" sz="2800" dirty="0">
              <a:solidFill>
                <a:srgbClr val="FF0000"/>
              </a:solidFill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231" y="752346"/>
            <a:ext cx="10264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In </a:t>
            </a:r>
            <a:r>
              <a:rPr lang="fr-FR" sz="3200" dirty="0" err="1" smtClean="0">
                <a:latin typeface="Dyslexie" panose="02000000000000000000" pitchFamily="2" charset="0"/>
              </a:rPr>
              <a:t>this</a:t>
            </a:r>
            <a:r>
              <a:rPr lang="fr-FR" sz="3200" dirty="0" smtClean="0">
                <a:latin typeface="Dyslexie" panose="02000000000000000000" pitchFamily="2" charset="0"/>
              </a:rPr>
              <a:t> country, people </a:t>
            </a:r>
            <a:r>
              <a:rPr lang="fr-FR" sz="3200" dirty="0" err="1" smtClean="0">
                <a:latin typeface="Dyslexie" panose="02000000000000000000" pitchFamily="2" charset="0"/>
              </a:rPr>
              <a:t>pay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with</a:t>
            </a:r>
            <a:r>
              <a:rPr lang="fr-FR" sz="3200" dirty="0" smtClean="0">
                <a:latin typeface="Dyslexie" panose="02000000000000000000" pitchFamily="2" charset="0"/>
              </a:rPr>
              <a:t> dollars…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19" y="865969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19" y="1876481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6231" y="3887274"/>
            <a:ext cx="95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 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52" y="4500827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52" y="5467854"/>
            <a:ext cx="1047750" cy="5238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7676" y="4067765"/>
            <a:ext cx="10264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In </a:t>
            </a:r>
            <a:r>
              <a:rPr lang="fr-FR" sz="3200" dirty="0" err="1" smtClean="0">
                <a:latin typeface="Dyslexie" panose="02000000000000000000" pitchFamily="2" charset="0"/>
              </a:rPr>
              <a:t>this</a:t>
            </a:r>
            <a:r>
              <a:rPr lang="fr-FR" sz="3200" dirty="0" smtClean="0">
                <a:latin typeface="Dyslexie" panose="02000000000000000000" pitchFamily="2" charset="0"/>
              </a:rPr>
              <a:t> country, people </a:t>
            </a:r>
            <a:r>
              <a:rPr lang="fr-FR" sz="3200" dirty="0" err="1" smtClean="0">
                <a:latin typeface="Dyslexie" panose="02000000000000000000" pitchFamily="2" charset="0"/>
              </a:rPr>
              <a:t>pay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with</a:t>
            </a:r>
            <a:r>
              <a:rPr lang="fr-FR" sz="3200" dirty="0" smtClean="0">
                <a:latin typeface="Dyslexie" panose="02000000000000000000" pitchFamily="2" charset="0"/>
              </a:rPr>
              <a:t> pounds…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61" y="1418419"/>
            <a:ext cx="1440000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40" y="5117792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93958" y="1589222"/>
            <a:ext cx="95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 Ed </a:t>
            </a:r>
            <a:r>
              <a:rPr lang="fr-FR" sz="3200" dirty="0" err="1" smtClean="0">
                <a:latin typeface="Dyslexie" panose="02000000000000000000" pitchFamily="2" charset="0"/>
              </a:rPr>
              <a:t>Sheeran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from</a:t>
            </a:r>
            <a:r>
              <a:rPr lang="fr-FR" sz="3200" dirty="0" smtClean="0">
                <a:latin typeface="Dyslexie" panose="02000000000000000000" pitchFamily="2" charset="0"/>
              </a:rPr>
              <a:t>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4619583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0" y="5502525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4697" y="4917750"/>
            <a:ext cx="95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Dyslexie" panose="02000000000000000000" pitchFamily="2" charset="0"/>
              </a:rPr>
              <a:t>Tailor</a:t>
            </a:r>
            <a:r>
              <a:rPr lang="fr-FR" sz="3200" dirty="0" smtClean="0">
                <a:latin typeface="Dyslexie" panose="02000000000000000000" pitchFamily="2" charset="0"/>
              </a:rPr>
              <a:t> Swift </a:t>
            </a:r>
            <a:r>
              <a:rPr lang="fr-FR" sz="3200" dirty="0" err="1" smtClean="0">
                <a:latin typeface="Dyslexie" panose="02000000000000000000" pitchFamily="2" charset="0"/>
              </a:rPr>
              <a:t>is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from</a:t>
            </a:r>
            <a:r>
              <a:rPr lang="fr-FR" sz="3200" dirty="0" smtClean="0">
                <a:latin typeface="Dyslexie" panose="02000000000000000000" pitchFamily="2" charset="0"/>
              </a:rPr>
              <a:t>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1147751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1" y="2160056"/>
            <a:ext cx="1047750" cy="523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1" y="1064236"/>
            <a:ext cx="2466975" cy="18478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38" y="4459537"/>
            <a:ext cx="35147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12930" y="915371"/>
            <a:ext cx="5564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NBA </a:t>
            </a:r>
            <a:r>
              <a:rPr lang="fr-FR" sz="3200" dirty="0" err="1" smtClean="0">
                <a:latin typeface="Dyslexie" panose="02000000000000000000" pitchFamily="2" charset="0"/>
              </a:rPr>
              <a:t>championship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takes</a:t>
            </a:r>
            <a:r>
              <a:rPr lang="fr-FR" sz="3200" dirty="0" smtClean="0">
                <a:latin typeface="Dyslexie" panose="02000000000000000000" pitchFamily="2" charset="0"/>
              </a:rPr>
              <a:t> place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3" name="Image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51" y="1109850"/>
            <a:ext cx="1047750" cy="552450"/>
          </a:xfrm>
          <a:prstGeom prst="rect">
            <a:avLst/>
          </a:prstGeom>
        </p:spPr>
      </p:pic>
      <p:pic>
        <p:nvPicPr>
          <p:cNvPr id="4" name="Image 3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51" y="2053522"/>
            <a:ext cx="1047750" cy="523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12930" y="4387203"/>
            <a:ext cx="5948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Dyslexie" panose="02000000000000000000" pitchFamily="2" charset="0"/>
              </a:rPr>
              <a:t>The Premier League </a:t>
            </a:r>
            <a:r>
              <a:rPr lang="fr-FR" sz="3200" dirty="0" err="1" smtClean="0">
                <a:latin typeface="Dyslexie" panose="02000000000000000000" pitchFamily="2" charset="0"/>
              </a:rPr>
              <a:t>championship</a:t>
            </a:r>
            <a:r>
              <a:rPr lang="fr-FR" sz="3200" dirty="0" smtClean="0">
                <a:latin typeface="Dyslexie" panose="02000000000000000000" pitchFamily="2" charset="0"/>
              </a:rPr>
              <a:t> </a:t>
            </a:r>
            <a:r>
              <a:rPr lang="fr-FR" sz="3200" dirty="0" err="1" smtClean="0">
                <a:latin typeface="Dyslexie" panose="02000000000000000000" pitchFamily="2" charset="0"/>
              </a:rPr>
              <a:t>takes</a:t>
            </a:r>
            <a:r>
              <a:rPr lang="fr-FR" sz="3200" dirty="0" smtClean="0">
                <a:latin typeface="Dyslexie" panose="02000000000000000000" pitchFamily="2" charset="0"/>
              </a:rPr>
              <a:t> place in…</a:t>
            </a:r>
            <a:endParaRPr lang="fr-FR" sz="3200" dirty="0">
              <a:latin typeface="Dyslexie" panose="02000000000000000000" pitchFamily="2" charset="0"/>
            </a:endParaRPr>
          </a:p>
        </p:txBody>
      </p:sp>
      <p:pic>
        <p:nvPicPr>
          <p:cNvPr id="9" name="Image 8">
            <a:hlinkClick r:id="" action="ppaction://noaction">
              <a:snd r:embed="rId4" name="negativebuzzer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51" y="4157208"/>
            <a:ext cx="1047750" cy="552450"/>
          </a:xfrm>
          <a:prstGeom prst="rect">
            <a:avLst/>
          </a:prstGeom>
        </p:spPr>
      </p:pic>
      <p:pic>
        <p:nvPicPr>
          <p:cNvPr id="10" name="Image 9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51" y="5172033"/>
            <a:ext cx="1047750" cy="523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5" y="4056033"/>
            <a:ext cx="3100000" cy="223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5" y="584201"/>
            <a:ext cx="3029964" cy="2232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33458" y="3101926"/>
            <a:ext cx="9723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CHALLENGE: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What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sport are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played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in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those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championships</a:t>
            </a:r>
            <a:r>
              <a:rPr lang="fr-FR" sz="2800" dirty="0">
                <a:solidFill>
                  <a:srgbClr val="FF0000"/>
                </a:solidFill>
                <a:latin typeface="Dyslexie" panose="02000000000000000000" pitchFamily="2" charset="0"/>
              </a:rPr>
              <a:t>?</a:t>
            </a:r>
            <a:r>
              <a:rPr lang="fr-FR" sz="28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 </a:t>
            </a:r>
            <a:endParaRPr lang="fr-FR" sz="2800" dirty="0">
              <a:solidFill>
                <a:srgbClr val="FF0000"/>
              </a:solidFill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477</TotalTime>
  <Words>236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Calisto MT</vt:lpstr>
      <vt:lpstr>Dyslexie</vt:lpstr>
      <vt:lpstr>Trebuchet MS</vt:lpstr>
      <vt:lpstr>Wingdings 2</vt:lpstr>
      <vt:lpstr>Ardoise</vt:lpstr>
      <vt:lpstr>The USA vs the UK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USA vs the UK</dc:title>
  <dc:creator>Fanny Andriamiarina</dc:creator>
  <cp:lastModifiedBy>Irina Zaharova</cp:lastModifiedBy>
  <cp:revision>47</cp:revision>
  <dcterms:created xsi:type="dcterms:W3CDTF">2015-09-08T21:12:59Z</dcterms:created>
  <dcterms:modified xsi:type="dcterms:W3CDTF">2018-05-29T06:36:46Z</dcterms:modified>
</cp:coreProperties>
</file>