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0357-838F-4C65-8E19-092FF362443E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96965F-6AA6-46E7-8A90-7CF3B775E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0357-838F-4C65-8E19-092FF362443E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965F-6AA6-46E7-8A90-7CF3B775E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0357-838F-4C65-8E19-092FF362443E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965F-6AA6-46E7-8A90-7CF3B775E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0357-838F-4C65-8E19-092FF362443E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96965F-6AA6-46E7-8A90-7CF3B775E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0357-838F-4C65-8E19-092FF362443E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965F-6AA6-46E7-8A90-7CF3B775E1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0357-838F-4C65-8E19-092FF362443E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965F-6AA6-46E7-8A90-7CF3B775E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0357-838F-4C65-8E19-092FF362443E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A96965F-6AA6-46E7-8A90-7CF3B775E1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0357-838F-4C65-8E19-092FF362443E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965F-6AA6-46E7-8A90-7CF3B775E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0357-838F-4C65-8E19-092FF362443E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965F-6AA6-46E7-8A90-7CF3B775E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0357-838F-4C65-8E19-092FF362443E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965F-6AA6-46E7-8A90-7CF3B775E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0357-838F-4C65-8E19-092FF362443E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965F-6AA6-46E7-8A90-7CF3B775E18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5E0357-838F-4C65-8E19-092FF362443E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96965F-6AA6-46E7-8A90-7CF3B775E1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comaratives</a:t>
            </a:r>
            <a:r>
              <a:rPr lang="en-US" dirty="0" smtClean="0"/>
              <a:t> and </a:t>
            </a:r>
            <a:r>
              <a:rPr lang="en-US" dirty="0" err="1" smtClean="0"/>
              <a:t>SUPERlatives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22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89" y="1557338"/>
            <a:ext cx="6265511" cy="410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620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19" y="1379172"/>
            <a:ext cx="6317817" cy="428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55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78" y="1278361"/>
            <a:ext cx="6365957" cy="4526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323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771828" cy="452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448050" cy="4286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953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597666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18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L_Art_Superlatives_Flash_Cards / SuperlativesIllustr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02005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134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tristro.net/catalog/911/full/9780439503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048672" cy="6048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36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earner.org/jnorth/images/graphics/tnail/mclass/10_06bC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5908047" cy="5353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4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eology.com/records/lake-sup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6" y="444325"/>
            <a:ext cx="7462150" cy="5792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705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lker.com/cliparts/2/4/8/2/1331661526175786532Fast%20Running%20Cheetah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6480720" cy="27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liparts.co/cliparts/zqi/Bog/zqiBogT5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39351"/>
            <a:ext cx="2304256" cy="161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lker.com/cliparts/G/l/g/0/c/c/wolf-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898">
            <a:off x="4572000" y="3212976"/>
            <a:ext cx="3783277" cy="235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5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9" y="1340768"/>
            <a:ext cx="8149287" cy="381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021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jackhodgson.com/weblog/img/2006/may22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494870" cy="5419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05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quotesnhumor.com/wp-content/uploads/2013/12/Funny-Quotes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472608" cy="63288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86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627632" cy="515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78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912768" cy="61926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1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2" y="1772816"/>
            <a:ext cx="862409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32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64458"/>
            <a:ext cx="4450999" cy="546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268760"/>
            <a:ext cx="658873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94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67279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72" y="1988840"/>
            <a:ext cx="489785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01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412776"/>
            <a:ext cx="5323118" cy="40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11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</TotalTime>
  <Words>4</Words>
  <Application>Microsoft Office PowerPoint</Application>
  <PresentationFormat>On-screen Show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The comaratives and SUPERlatives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comaratives and SUPERlatives</dc:title>
  <dc:creator>User</dc:creator>
  <cp:lastModifiedBy>Alina</cp:lastModifiedBy>
  <cp:revision>5</cp:revision>
  <dcterms:created xsi:type="dcterms:W3CDTF">2015-04-18T18:16:33Z</dcterms:created>
  <dcterms:modified xsi:type="dcterms:W3CDTF">2016-05-15T10:22:21Z</dcterms:modified>
</cp:coreProperties>
</file>