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74" r:id="rId15"/>
    <p:sldId id="275" r:id="rId16"/>
    <p:sldId id="280" r:id="rId17"/>
    <p:sldId id="281" r:id="rId18"/>
    <p:sldId id="282" r:id="rId19"/>
    <p:sldId id="283" r:id="rId20"/>
    <p:sldId id="284" r:id="rId21"/>
    <p:sldId id="285" r:id="rId22"/>
    <p:sldId id="286" r:id="rId2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00FFFF"/>
    <a:srgbClr val="00CC00"/>
    <a:srgbClr val="FF2121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8226-B703-41D8-BEEE-D5862A31C71B}" type="datetimeFigureOut">
              <a:rPr lang="es-ES" smtClean="0"/>
              <a:t>30/03/2013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C96E-3F2E-4C7D-95F5-008FD38BE03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211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8226-B703-41D8-BEEE-D5862A31C71B}" type="datetimeFigureOut">
              <a:rPr lang="es-ES" smtClean="0"/>
              <a:t>30/03/2013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C96E-3F2E-4C7D-95F5-008FD38BE03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313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8226-B703-41D8-BEEE-D5862A31C71B}" type="datetimeFigureOut">
              <a:rPr lang="es-ES" smtClean="0"/>
              <a:t>30/03/2013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C96E-3F2E-4C7D-95F5-008FD38BE03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66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8226-B703-41D8-BEEE-D5862A31C71B}" type="datetimeFigureOut">
              <a:rPr lang="es-ES" smtClean="0"/>
              <a:t>30/03/2013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C96E-3F2E-4C7D-95F5-008FD38BE03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843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8226-B703-41D8-BEEE-D5862A31C71B}" type="datetimeFigureOut">
              <a:rPr lang="es-ES" smtClean="0"/>
              <a:t>30/03/2013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C96E-3F2E-4C7D-95F5-008FD38BE03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261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8226-B703-41D8-BEEE-D5862A31C71B}" type="datetimeFigureOut">
              <a:rPr lang="es-ES" smtClean="0"/>
              <a:t>30/03/2013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C96E-3F2E-4C7D-95F5-008FD38BE03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88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8226-B703-41D8-BEEE-D5862A31C71B}" type="datetimeFigureOut">
              <a:rPr lang="es-ES" smtClean="0"/>
              <a:t>30/03/2013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C96E-3F2E-4C7D-95F5-008FD38BE03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213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8226-B703-41D8-BEEE-D5862A31C71B}" type="datetimeFigureOut">
              <a:rPr lang="es-ES" smtClean="0"/>
              <a:t>30/03/2013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C96E-3F2E-4C7D-95F5-008FD38BE03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949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8226-B703-41D8-BEEE-D5862A31C71B}" type="datetimeFigureOut">
              <a:rPr lang="es-ES" smtClean="0"/>
              <a:t>30/03/2013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C96E-3F2E-4C7D-95F5-008FD38BE03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193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8226-B703-41D8-BEEE-D5862A31C71B}" type="datetimeFigureOut">
              <a:rPr lang="es-ES" smtClean="0"/>
              <a:t>30/03/2013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C96E-3F2E-4C7D-95F5-008FD38BE03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317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8226-B703-41D8-BEEE-D5862A31C71B}" type="datetimeFigureOut">
              <a:rPr lang="es-ES" smtClean="0"/>
              <a:t>30/03/2013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C96E-3F2E-4C7D-95F5-008FD38BE03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566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28226-B703-41D8-BEEE-D5862A31C71B}" type="datetimeFigureOut">
              <a:rPr lang="es-ES" smtClean="0"/>
              <a:t>30/03/2013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5C96E-3F2E-4C7D-95F5-008FD38BE03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915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gif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gif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15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3.wdp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5.gif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16.gif"/><Relationship Id="rId7" Type="http://schemas.openxmlformats.org/officeDocument/2006/relationships/image" Target="../media/image18.png"/><Relationship Id="rId12" Type="http://schemas.openxmlformats.org/officeDocument/2006/relationships/image" Target="../media/image2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11" Type="http://schemas.openxmlformats.org/officeDocument/2006/relationships/image" Target="../media/image21.gif"/><Relationship Id="rId5" Type="http://schemas.openxmlformats.org/officeDocument/2006/relationships/image" Target="../media/image5.gif"/><Relationship Id="rId10" Type="http://schemas.openxmlformats.org/officeDocument/2006/relationships/image" Target="../media/image20.gif"/><Relationship Id="rId4" Type="http://schemas.openxmlformats.org/officeDocument/2006/relationships/image" Target="../media/image6.gif"/><Relationship Id="rId9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2.gif"/><Relationship Id="rId7" Type="http://schemas.openxmlformats.org/officeDocument/2006/relationships/image" Target="../media/image9.gif"/><Relationship Id="rId12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11" Type="http://schemas.openxmlformats.org/officeDocument/2006/relationships/image" Target="../media/image22.gif"/><Relationship Id="rId5" Type="http://schemas.openxmlformats.org/officeDocument/2006/relationships/image" Target="../media/image18.png"/><Relationship Id="rId10" Type="http://schemas.openxmlformats.org/officeDocument/2006/relationships/image" Target="../media/image21.gif"/><Relationship Id="rId4" Type="http://schemas.openxmlformats.org/officeDocument/2006/relationships/image" Target="../media/image16.gif"/><Relationship Id="rId9" Type="http://schemas.openxmlformats.org/officeDocument/2006/relationships/image" Target="../media/image20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16.gif"/><Relationship Id="rId7" Type="http://schemas.openxmlformats.org/officeDocument/2006/relationships/image" Target="../media/image18.png"/><Relationship Id="rId12" Type="http://schemas.openxmlformats.org/officeDocument/2006/relationships/image" Target="../media/image1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11" Type="http://schemas.openxmlformats.org/officeDocument/2006/relationships/image" Target="../media/image22.gif"/><Relationship Id="rId5" Type="http://schemas.openxmlformats.org/officeDocument/2006/relationships/image" Target="../media/image5.gif"/><Relationship Id="rId10" Type="http://schemas.openxmlformats.org/officeDocument/2006/relationships/image" Target="../media/image21.gif"/><Relationship Id="rId4" Type="http://schemas.openxmlformats.org/officeDocument/2006/relationships/image" Target="../media/image6.gif"/><Relationship Id="rId9" Type="http://schemas.openxmlformats.org/officeDocument/2006/relationships/image" Target="../media/image12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image" Target="../media/image16.gif"/><Relationship Id="rId7" Type="http://schemas.openxmlformats.org/officeDocument/2006/relationships/image" Target="../media/image19.gif"/><Relationship Id="rId12" Type="http://schemas.openxmlformats.org/officeDocument/2006/relationships/image" Target="../media/image1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11" Type="http://schemas.openxmlformats.org/officeDocument/2006/relationships/image" Target="../media/image2.gif"/><Relationship Id="rId5" Type="http://schemas.openxmlformats.org/officeDocument/2006/relationships/image" Target="../media/image18.png"/><Relationship Id="rId10" Type="http://schemas.openxmlformats.org/officeDocument/2006/relationships/image" Target="../media/image3.png"/><Relationship Id="rId4" Type="http://schemas.openxmlformats.org/officeDocument/2006/relationships/image" Target="../media/image17.gif"/><Relationship Id="rId9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16.gif"/><Relationship Id="rId7" Type="http://schemas.openxmlformats.org/officeDocument/2006/relationships/image" Target="../media/image18.png"/><Relationship Id="rId12" Type="http://schemas.openxmlformats.org/officeDocument/2006/relationships/image" Target="../media/image1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11" Type="http://schemas.openxmlformats.org/officeDocument/2006/relationships/image" Target="../media/image22.gif"/><Relationship Id="rId5" Type="http://schemas.openxmlformats.org/officeDocument/2006/relationships/image" Target="../media/image5.gif"/><Relationship Id="rId10" Type="http://schemas.openxmlformats.org/officeDocument/2006/relationships/image" Target="../media/image21.gif"/><Relationship Id="rId4" Type="http://schemas.openxmlformats.org/officeDocument/2006/relationships/image" Target="../media/image6.gif"/><Relationship Id="rId9" Type="http://schemas.openxmlformats.org/officeDocument/2006/relationships/image" Target="../media/image12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image" Target="../media/image16.gif"/><Relationship Id="rId7" Type="http://schemas.openxmlformats.org/officeDocument/2006/relationships/image" Target="../media/image19.gif"/><Relationship Id="rId12" Type="http://schemas.openxmlformats.org/officeDocument/2006/relationships/image" Target="../media/image1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11" Type="http://schemas.openxmlformats.org/officeDocument/2006/relationships/image" Target="../media/image2.gif"/><Relationship Id="rId5" Type="http://schemas.openxmlformats.org/officeDocument/2006/relationships/image" Target="../media/image18.png"/><Relationship Id="rId10" Type="http://schemas.openxmlformats.org/officeDocument/2006/relationships/image" Target="../media/image3.png"/><Relationship Id="rId4" Type="http://schemas.openxmlformats.org/officeDocument/2006/relationships/image" Target="../media/image17.gif"/><Relationship Id="rId9" Type="http://schemas.openxmlformats.org/officeDocument/2006/relationships/image" Target="../media/image2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8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16.gif"/><Relationship Id="rId7" Type="http://schemas.openxmlformats.org/officeDocument/2006/relationships/image" Target="../media/image18.png"/><Relationship Id="rId12" Type="http://schemas.openxmlformats.org/officeDocument/2006/relationships/image" Target="../media/image1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11" Type="http://schemas.openxmlformats.org/officeDocument/2006/relationships/image" Target="../media/image22.gif"/><Relationship Id="rId5" Type="http://schemas.openxmlformats.org/officeDocument/2006/relationships/image" Target="../media/image5.gif"/><Relationship Id="rId10" Type="http://schemas.openxmlformats.org/officeDocument/2006/relationships/image" Target="../media/image21.gif"/><Relationship Id="rId4" Type="http://schemas.openxmlformats.org/officeDocument/2006/relationships/image" Target="../media/image6.gif"/><Relationship Id="rId9" Type="http://schemas.openxmlformats.org/officeDocument/2006/relationships/image" Target="../media/image12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image" Target="../media/image16.gif"/><Relationship Id="rId7" Type="http://schemas.openxmlformats.org/officeDocument/2006/relationships/image" Target="../media/image19.gif"/><Relationship Id="rId12" Type="http://schemas.openxmlformats.org/officeDocument/2006/relationships/image" Target="../media/image1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11" Type="http://schemas.openxmlformats.org/officeDocument/2006/relationships/image" Target="../media/image2.gif"/><Relationship Id="rId5" Type="http://schemas.openxmlformats.org/officeDocument/2006/relationships/image" Target="../media/image18.png"/><Relationship Id="rId10" Type="http://schemas.openxmlformats.org/officeDocument/2006/relationships/image" Target="../media/image3.png"/><Relationship Id="rId4" Type="http://schemas.openxmlformats.org/officeDocument/2006/relationships/image" Target="../media/image17.gif"/><Relationship Id="rId9" Type="http://schemas.openxmlformats.org/officeDocument/2006/relationships/image" Target="../media/image2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microsoft.com/office/2007/relationships/hdphoto" Target="../media/hdphoto2.wdp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gif"/><Relationship Id="rId5" Type="http://schemas.openxmlformats.org/officeDocument/2006/relationships/image" Target="../media/image4.png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3.png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apecio"/>
          <p:cNvSpPr/>
          <p:nvPr/>
        </p:nvSpPr>
        <p:spPr>
          <a:xfrm>
            <a:off x="1228185" y="3368833"/>
            <a:ext cx="6728191" cy="3489167"/>
          </a:xfrm>
          <a:prstGeom prst="trapezoid">
            <a:avLst>
              <a:gd name="adj" fmla="val 77637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4" name="23 Conector recto"/>
          <p:cNvCxnSpPr/>
          <p:nvPr/>
        </p:nvCxnSpPr>
        <p:spPr>
          <a:xfrm>
            <a:off x="5220072" y="3331547"/>
            <a:ext cx="2698029" cy="3526453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76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5" b="66896"/>
          <a:stretch/>
        </p:blipFill>
        <p:spPr>
          <a:xfrm>
            <a:off x="-22561" y="8105"/>
            <a:ext cx="9148525" cy="3360727"/>
          </a:xfrm>
          <a:prstGeom prst="rect">
            <a:avLst/>
          </a:prstGeom>
        </p:spPr>
      </p:pic>
      <p:cxnSp>
        <p:nvCxnSpPr>
          <p:cNvPr id="10" name="9 Conector recto"/>
          <p:cNvCxnSpPr/>
          <p:nvPr/>
        </p:nvCxnSpPr>
        <p:spPr>
          <a:xfrm flipH="1">
            <a:off x="1228186" y="3368832"/>
            <a:ext cx="2767750" cy="3489168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4684570" y="3387144"/>
            <a:ext cx="0" cy="3470856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4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0355" y="4050657"/>
            <a:ext cx="1260298" cy="208823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2" name="41 Imagen" descr="Señalar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569086" y="3321394"/>
            <a:ext cx="1868901" cy="301652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grpSp>
        <p:nvGrpSpPr>
          <p:cNvPr id="73" name="72 Grupo"/>
          <p:cNvGrpSpPr/>
          <p:nvPr/>
        </p:nvGrpSpPr>
        <p:grpSpPr>
          <a:xfrm>
            <a:off x="1337623" y="1556792"/>
            <a:ext cx="1368152" cy="1368152"/>
            <a:chOff x="1337623" y="1963395"/>
            <a:chExt cx="1368152" cy="1368152"/>
          </a:xfrm>
        </p:grpSpPr>
        <p:sp>
          <p:nvSpPr>
            <p:cNvPr id="58" name="57 Elipse"/>
            <p:cNvSpPr/>
            <p:nvPr/>
          </p:nvSpPr>
          <p:spPr>
            <a:xfrm>
              <a:off x="1337623" y="1963395"/>
              <a:ext cx="1368152" cy="1368152"/>
            </a:xfrm>
            <a:prstGeom prst="ellipse">
              <a:avLst/>
            </a:prstGeom>
            <a:ln w="76200">
              <a:solidFill>
                <a:schemeClr val="bg1"/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59 Flecha doblada"/>
            <p:cNvSpPr/>
            <p:nvPr/>
          </p:nvSpPr>
          <p:spPr>
            <a:xfrm flipH="1">
              <a:off x="1547664" y="2271975"/>
              <a:ext cx="804059" cy="796985"/>
            </a:xfrm>
            <a:prstGeom prst="bentArrow">
              <a:avLst>
                <a:gd name="adj1" fmla="val 20231"/>
                <a:gd name="adj2" fmla="val 25000"/>
                <a:gd name="adj3" fmla="val 33346"/>
                <a:gd name="adj4" fmla="val 43750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70 Grupo"/>
          <p:cNvGrpSpPr/>
          <p:nvPr/>
        </p:nvGrpSpPr>
        <p:grpSpPr>
          <a:xfrm>
            <a:off x="6712793" y="1582237"/>
            <a:ext cx="1368152" cy="1368152"/>
            <a:chOff x="6712793" y="1988840"/>
            <a:chExt cx="1368152" cy="1368152"/>
          </a:xfrm>
        </p:grpSpPr>
        <p:sp>
          <p:nvSpPr>
            <p:cNvPr id="61" name="60 Elipse"/>
            <p:cNvSpPr/>
            <p:nvPr/>
          </p:nvSpPr>
          <p:spPr>
            <a:xfrm>
              <a:off x="6712793" y="1988840"/>
              <a:ext cx="1368152" cy="1368152"/>
            </a:xfrm>
            <a:prstGeom prst="ellipse">
              <a:avLst/>
            </a:prstGeom>
            <a:ln w="76200">
              <a:solidFill>
                <a:schemeClr val="bg1"/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61 Flecha doblada"/>
            <p:cNvSpPr/>
            <p:nvPr/>
          </p:nvSpPr>
          <p:spPr>
            <a:xfrm>
              <a:off x="7043162" y="2262872"/>
              <a:ext cx="769198" cy="796985"/>
            </a:xfrm>
            <a:prstGeom prst="bentArrow">
              <a:avLst>
                <a:gd name="adj1" fmla="val 20231"/>
                <a:gd name="adj2" fmla="val 25000"/>
                <a:gd name="adj3" fmla="val 33346"/>
                <a:gd name="adj4" fmla="val 43750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  <p:grpSp>
        <p:nvGrpSpPr>
          <p:cNvPr id="72" name="71 Grupo"/>
          <p:cNvGrpSpPr/>
          <p:nvPr/>
        </p:nvGrpSpPr>
        <p:grpSpPr>
          <a:xfrm>
            <a:off x="3995936" y="1582237"/>
            <a:ext cx="1368152" cy="1368152"/>
            <a:chOff x="3995936" y="1988840"/>
            <a:chExt cx="1368152" cy="1368152"/>
          </a:xfrm>
        </p:grpSpPr>
        <p:sp>
          <p:nvSpPr>
            <p:cNvPr id="63" name="62 Elipse"/>
            <p:cNvSpPr/>
            <p:nvPr/>
          </p:nvSpPr>
          <p:spPr>
            <a:xfrm>
              <a:off x="3995936" y="1988840"/>
              <a:ext cx="1368152" cy="1368152"/>
            </a:xfrm>
            <a:prstGeom prst="ellipse">
              <a:avLst/>
            </a:prstGeom>
            <a:ln w="76200">
              <a:solidFill>
                <a:schemeClr val="bg1"/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67 Flecha arriba"/>
            <p:cNvSpPr/>
            <p:nvPr/>
          </p:nvSpPr>
          <p:spPr>
            <a:xfrm>
              <a:off x="4437210" y="2137210"/>
              <a:ext cx="566838" cy="1048308"/>
            </a:xfrm>
            <a:prstGeom prst="upArrow">
              <a:avLst>
                <a:gd name="adj1" fmla="val 35519"/>
                <a:gd name="adj2" fmla="val 85771"/>
              </a:avLst>
            </a:prstGeom>
            <a:solidFill>
              <a:schemeClr val="bg1"/>
            </a:solidFill>
            <a:ln w="38100">
              <a:noFill/>
            </a:ln>
            <a:scene3d>
              <a:camera prst="orthographicFront"/>
              <a:lightRig rig="threePt" dir="t"/>
            </a:scene3d>
            <a:sp3d>
              <a:bevelT w="57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84" name="83 Forma libre"/>
          <p:cNvSpPr/>
          <p:nvPr/>
        </p:nvSpPr>
        <p:spPr>
          <a:xfrm>
            <a:off x="-12879" y="3039414"/>
            <a:ext cx="4008815" cy="347730"/>
          </a:xfrm>
          <a:custGeom>
            <a:avLst/>
            <a:gdLst>
              <a:gd name="connsiteX0" fmla="*/ 0 w 3606085"/>
              <a:gd name="connsiteY0" fmla="*/ 347730 h 347730"/>
              <a:gd name="connsiteX1" fmla="*/ 3606085 w 3606085"/>
              <a:gd name="connsiteY1" fmla="*/ 334851 h 347730"/>
              <a:gd name="connsiteX2" fmla="*/ 3451538 w 3606085"/>
              <a:gd name="connsiteY2" fmla="*/ 167425 h 347730"/>
              <a:gd name="connsiteX3" fmla="*/ 3116687 w 3606085"/>
              <a:gd name="connsiteY3" fmla="*/ 38637 h 347730"/>
              <a:gd name="connsiteX4" fmla="*/ 3026535 w 3606085"/>
              <a:gd name="connsiteY4" fmla="*/ 167425 h 347730"/>
              <a:gd name="connsiteX5" fmla="*/ 2884868 w 3606085"/>
              <a:gd name="connsiteY5" fmla="*/ 128789 h 347730"/>
              <a:gd name="connsiteX6" fmla="*/ 2434107 w 3606085"/>
              <a:gd name="connsiteY6" fmla="*/ 12879 h 347730"/>
              <a:gd name="connsiteX7" fmla="*/ 2292440 w 3606085"/>
              <a:gd name="connsiteY7" fmla="*/ 103031 h 347730"/>
              <a:gd name="connsiteX8" fmla="*/ 2253803 w 3606085"/>
              <a:gd name="connsiteY8" fmla="*/ 141668 h 347730"/>
              <a:gd name="connsiteX9" fmla="*/ 2228045 w 3606085"/>
              <a:gd name="connsiteY9" fmla="*/ 128789 h 347730"/>
              <a:gd name="connsiteX10" fmla="*/ 2150772 w 3606085"/>
              <a:gd name="connsiteY10" fmla="*/ 25758 h 347730"/>
              <a:gd name="connsiteX11" fmla="*/ 2034862 w 3606085"/>
              <a:gd name="connsiteY11" fmla="*/ 0 h 347730"/>
              <a:gd name="connsiteX12" fmla="*/ 1957589 w 3606085"/>
              <a:gd name="connsiteY12" fmla="*/ 38637 h 347730"/>
              <a:gd name="connsiteX13" fmla="*/ 1906073 w 3606085"/>
              <a:gd name="connsiteY13" fmla="*/ 77273 h 347730"/>
              <a:gd name="connsiteX14" fmla="*/ 1687133 w 3606085"/>
              <a:gd name="connsiteY14" fmla="*/ 128789 h 347730"/>
              <a:gd name="connsiteX15" fmla="*/ 1571223 w 3606085"/>
              <a:gd name="connsiteY15" fmla="*/ 154547 h 347730"/>
              <a:gd name="connsiteX16" fmla="*/ 1532586 w 3606085"/>
              <a:gd name="connsiteY16" fmla="*/ 141668 h 347730"/>
              <a:gd name="connsiteX17" fmla="*/ 1249251 w 3606085"/>
              <a:gd name="connsiteY17" fmla="*/ 103031 h 347730"/>
              <a:gd name="connsiteX18" fmla="*/ 1184856 w 3606085"/>
              <a:gd name="connsiteY18" fmla="*/ 25758 h 347730"/>
              <a:gd name="connsiteX19" fmla="*/ 1056068 w 3606085"/>
              <a:gd name="connsiteY19" fmla="*/ 25758 h 347730"/>
              <a:gd name="connsiteX20" fmla="*/ 965916 w 3606085"/>
              <a:gd name="connsiteY20" fmla="*/ 90152 h 347730"/>
              <a:gd name="connsiteX21" fmla="*/ 850006 w 3606085"/>
              <a:gd name="connsiteY21" fmla="*/ 115910 h 347730"/>
              <a:gd name="connsiteX22" fmla="*/ 695459 w 3606085"/>
              <a:gd name="connsiteY22" fmla="*/ 128789 h 347730"/>
              <a:gd name="connsiteX23" fmla="*/ 656823 w 3606085"/>
              <a:gd name="connsiteY23" fmla="*/ 90152 h 347730"/>
              <a:gd name="connsiteX24" fmla="*/ 618186 w 3606085"/>
              <a:gd name="connsiteY24" fmla="*/ 77273 h 347730"/>
              <a:gd name="connsiteX25" fmla="*/ 412124 w 3606085"/>
              <a:gd name="connsiteY25" fmla="*/ 77273 h 347730"/>
              <a:gd name="connsiteX26" fmla="*/ 360609 w 3606085"/>
              <a:gd name="connsiteY26" fmla="*/ 115910 h 347730"/>
              <a:gd name="connsiteX27" fmla="*/ 360609 w 3606085"/>
              <a:gd name="connsiteY27" fmla="*/ 115910 h 347730"/>
              <a:gd name="connsiteX28" fmla="*/ 231820 w 3606085"/>
              <a:gd name="connsiteY28" fmla="*/ 167425 h 347730"/>
              <a:gd name="connsiteX29" fmla="*/ 12879 w 3606085"/>
              <a:gd name="connsiteY29" fmla="*/ 180304 h 347730"/>
              <a:gd name="connsiteX30" fmla="*/ 12879 w 3606085"/>
              <a:gd name="connsiteY30" fmla="*/ 167425 h 347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606085" h="347730">
                <a:moveTo>
                  <a:pt x="0" y="347730"/>
                </a:moveTo>
                <a:lnTo>
                  <a:pt x="3606085" y="334851"/>
                </a:lnTo>
                <a:lnTo>
                  <a:pt x="3451538" y="167425"/>
                </a:lnTo>
                <a:lnTo>
                  <a:pt x="3116687" y="38637"/>
                </a:lnTo>
                <a:lnTo>
                  <a:pt x="3026535" y="167425"/>
                </a:lnTo>
                <a:lnTo>
                  <a:pt x="2884868" y="128789"/>
                </a:lnTo>
                <a:lnTo>
                  <a:pt x="2434107" y="12879"/>
                </a:lnTo>
                <a:lnTo>
                  <a:pt x="2292440" y="103031"/>
                </a:lnTo>
                <a:lnTo>
                  <a:pt x="2253803" y="141668"/>
                </a:lnTo>
                <a:lnTo>
                  <a:pt x="2228045" y="128789"/>
                </a:lnTo>
                <a:lnTo>
                  <a:pt x="2150772" y="25758"/>
                </a:lnTo>
                <a:lnTo>
                  <a:pt x="2034862" y="0"/>
                </a:lnTo>
                <a:lnTo>
                  <a:pt x="1957589" y="38637"/>
                </a:lnTo>
                <a:lnTo>
                  <a:pt x="1906073" y="77273"/>
                </a:lnTo>
                <a:lnTo>
                  <a:pt x="1687133" y="128789"/>
                </a:lnTo>
                <a:lnTo>
                  <a:pt x="1571223" y="154547"/>
                </a:lnTo>
                <a:lnTo>
                  <a:pt x="1532586" y="141668"/>
                </a:lnTo>
                <a:lnTo>
                  <a:pt x="1249251" y="103031"/>
                </a:lnTo>
                <a:lnTo>
                  <a:pt x="1184856" y="25758"/>
                </a:lnTo>
                <a:lnTo>
                  <a:pt x="1056068" y="25758"/>
                </a:lnTo>
                <a:lnTo>
                  <a:pt x="965916" y="90152"/>
                </a:lnTo>
                <a:lnTo>
                  <a:pt x="850006" y="115910"/>
                </a:lnTo>
                <a:lnTo>
                  <a:pt x="695459" y="128789"/>
                </a:lnTo>
                <a:lnTo>
                  <a:pt x="656823" y="90152"/>
                </a:lnTo>
                <a:lnTo>
                  <a:pt x="618186" y="77273"/>
                </a:lnTo>
                <a:lnTo>
                  <a:pt x="412124" y="77273"/>
                </a:lnTo>
                <a:lnTo>
                  <a:pt x="360609" y="115910"/>
                </a:lnTo>
                <a:lnTo>
                  <a:pt x="360609" y="115910"/>
                </a:lnTo>
                <a:lnTo>
                  <a:pt x="231820" y="167425"/>
                </a:lnTo>
                <a:lnTo>
                  <a:pt x="12879" y="180304"/>
                </a:lnTo>
                <a:lnTo>
                  <a:pt x="12879" y="167425"/>
                </a:lnTo>
              </a:path>
            </a:pathLst>
          </a:cu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88 Forma libre"/>
          <p:cNvSpPr/>
          <p:nvPr/>
        </p:nvSpPr>
        <p:spPr>
          <a:xfrm flipH="1">
            <a:off x="5220072" y="3043707"/>
            <a:ext cx="3927488" cy="347730"/>
          </a:xfrm>
          <a:custGeom>
            <a:avLst/>
            <a:gdLst>
              <a:gd name="connsiteX0" fmla="*/ 0 w 3606085"/>
              <a:gd name="connsiteY0" fmla="*/ 347730 h 347730"/>
              <a:gd name="connsiteX1" fmla="*/ 3606085 w 3606085"/>
              <a:gd name="connsiteY1" fmla="*/ 334851 h 347730"/>
              <a:gd name="connsiteX2" fmla="*/ 3451538 w 3606085"/>
              <a:gd name="connsiteY2" fmla="*/ 167425 h 347730"/>
              <a:gd name="connsiteX3" fmla="*/ 3116687 w 3606085"/>
              <a:gd name="connsiteY3" fmla="*/ 38637 h 347730"/>
              <a:gd name="connsiteX4" fmla="*/ 3026535 w 3606085"/>
              <a:gd name="connsiteY4" fmla="*/ 167425 h 347730"/>
              <a:gd name="connsiteX5" fmla="*/ 2884868 w 3606085"/>
              <a:gd name="connsiteY5" fmla="*/ 128789 h 347730"/>
              <a:gd name="connsiteX6" fmla="*/ 2434107 w 3606085"/>
              <a:gd name="connsiteY6" fmla="*/ 12879 h 347730"/>
              <a:gd name="connsiteX7" fmla="*/ 2292440 w 3606085"/>
              <a:gd name="connsiteY7" fmla="*/ 103031 h 347730"/>
              <a:gd name="connsiteX8" fmla="*/ 2253803 w 3606085"/>
              <a:gd name="connsiteY8" fmla="*/ 141668 h 347730"/>
              <a:gd name="connsiteX9" fmla="*/ 2228045 w 3606085"/>
              <a:gd name="connsiteY9" fmla="*/ 128789 h 347730"/>
              <a:gd name="connsiteX10" fmla="*/ 2150772 w 3606085"/>
              <a:gd name="connsiteY10" fmla="*/ 25758 h 347730"/>
              <a:gd name="connsiteX11" fmla="*/ 2034862 w 3606085"/>
              <a:gd name="connsiteY11" fmla="*/ 0 h 347730"/>
              <a:gd name="connsiteX12" fmla="*/ 1957589 w 3606085"/>
              <a:gd name="connsiteY12" fmla="*/ 38637 h 347730"/>
              <a:gd name="connsiteX13" fmla="*/ 1906073 w 3606085"/>
              <a:gd name="connsiteY13" fmla="*/ 77273 h 347730"/>
              <a:gd name="connsiteX14" fmla="*/ 1687133 w 3606085"/>
              <a:gd name="connsiteY14" fmla="*/ 128789 h 347730"/>
              <a:gd name="connsiteX15" fmla="*/ 1571223 w 3606085"/>
              <a:gd name="connsiteY15" fmla="*/ 154547 h 347730"/>
              <a:gd name="connsiteX16" fmla="*/ 1532586 w 3606085"/>
              <a:gd name="connsiteY16" fmla="*/ 141668 h 347730"/>
              <a:gd name="connsiteX17" fmla="*/ 1249251 w 3606085"/>
              <a:gd name="connsiteY17" fmla="*/ 103031 h 347730"/>
              <a:gd name="connsiteX18" fmla="*/ 1184856 w 3606085"/>
              <a:gd name="connsiteY18" fmla="*/ 25758 h 347730"/>
              <a:gd name="connsiteX19" fmla="*/ 1056068 w 3606085"/>
              <a:gd name="connsiteY19" fmla="*/ 25758 h 347730"/>
              <a:gd name="connsiteX20" fmla="*/ 965916 w 3606085"/>
              <a:gd name="connsiteY20" fmla="*/ 90152 h 347730"/>
              <a:gd name="connsiteX21" fmla="*/ 850006 w 3606085"/>
              <a:gd name="connsiteY21" fmla="*/ 115910 h 347730"/>
              <a:gd name="connsiteX22" fmla="*/ 695459 w 3606085"/>
              <a:gd name="connsiteY22" fmla="*/ 128789 h 347730"/>
              <a:gd name="connsiteX23" fmla="*/ 656823 w 3606085"/>
              <a:gd name="connsiteY23" fmla="*/ 90152 h 347730"/>
              <a:gd name="connsiteX24" fmla="*/ 618186 w 3606085"/>
              <a:gd name="connsiteY24" fmla="*/ 77273 h 347730"/>
              <a:gd name="connsiteX25" fmla="*/ 412124 w 3606085"/>
              <a:gd name="connsiteY25" fmla="*/ 77273 h 347730"/>
              <a:gd name="connsiteX26" fmla="*/ 360609 w 3606085"/>
              <a:gd name="connsiteY26" fmla="*/ 115910 h 347730"/>
              <a:gd name="connsiteX27" fmla="*/ 360609 w 3606085"/>
              <a:gd name="connsiteY27" fmla="*/ 115910 h 347730"/>
              <a:gd name="connsiteX28" fmla="*/ 231820 w 3606085"/>
              <a:gd name="connsiteY28" fmla="*/ 167425 h 347730"/>
              <a:gd name="connsiteX29" fmla="*/ 12879 w 3606085"/>
              <a:gd name="connsiteY29" fmla="*/ 180304 h 347730"/>
              <a:gd name="connsiteX30" fmla="*/ 12879 w 3606085"/>
              <a:gd name="connsiteY30" fmla="*/ 167425 h 347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606085" h="347730">
                <a:moveTo>
                  <a:pt x="0" y="347730"/>
                </a:moveTo>
                <a:lnTo>
                  <a:pt x="3606085" y="334851"/>
                </a:lnTo>
                <a:lnTo>
                  <a:pt x="3451538" y="167425"/>
                </a:lnTo>
                <a:lnTo>
                  <a:pt x="3116687" y="38637"/>
                </a:lnTo>
                <a:lnTo>
                  <a:pt x="3026535" y="167425"/>
                </a:lnTo>
                <a:lnTo>
                  <a:pt x="2884868" y="128789"/>
                </a:lnTo>
                <a:lnTo>
                  <a:pt x="2434107" y="12879"/>
                </a:lnTo>
                <a:lnTo>
                  <a:pt x="2292440" y="103031"/>
                </a:lnTo>
                <a:lnTo>
                  <a:pt x="2253803" y="141668"/>
                </a:lnTo>
                <a:lnTo>
                  <a:pt x="2228045" y="128789"/>
                </a:lnTo>
                <a:lnTo>
                  <a:pt x="2150772" y="25758"/>
                </a:lnTo>
                <a:lnTo>
                  <a:pt x="2034862" y="0"/>
                </a:lnTo>
                <a:lnTo>
                  <a:pt x="1957589" y="38637"/>
                </a:lnTo>
                <a:lnTo>
                  <a:pt x="1906073" y="77273"/>
                </a:lnTo>
                <a:lnTo>
                  <a:pt x="1687133" y="128789"/>
                </a:lnTo>
                <a:lnTo>
                  <a:pt x="1571223" y="154547"/>
                </a:lnTo>
                <a:lnTo>
                  <a:pt x="1532586" y="141668"/>
                </a:lnTo>
                <a:lnTo>
                  <a:pt x="1249251" y="103031"/>
                </a:lnTo>
                <a:lnTo>
                  <a:pt x="1184856" y="25758"/>
                </a:lnTo>
                <a:lnTo>
                  <a:pt x="1056068" y="25758"/>
                </a:lnTo>
                <a:lnTo>
                  <a:pt x="965916" y="90152"/>
                </a:lnTo>
                <a:lnTo>
                  <a:pt x="850006" y="115910"/>
                </a:lnTo>
                <a:lnTo>
                  <a:pt x="695459" y="128789"/>
                </a:lnTo>
                <a:lnTo>
                  <a:pt x="656823" y="90152"/>
                </a:lnTo>
                <a:lnTo>
                  <a:pt x="618186" y="77273"/>
                </a:lnTo>
                <a:lnTo>
                  <a:pt x="412124" y="77273"/>
                </a:lnTo>
                <a:lnTo>
                  <a:pt x="360609" y="115910"/>
                </a:lnTo>
                <a:lnTo>
                  <a:pt x="360609" y="115910"/>
                </a:lnTo>
                <a:lnTo>
                  <a:pt x="231820" y="167425"/>
                </a:lnTo>
                <a:lnTo>
                  <a:pt x="12879" y="180304"/>
                </a:lnTo>
                <a:lnTo>
                  <a:pt x="12879" y="167425"/>
                </a:lnTo>
              </a:path>
            </a:pathLst>
          </a:cu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8" name="87 Llamada ovalada"/>
          <p:cNvSpPr/>
          <p:nvPr/>
        </p:nvSpPr>
        <p:spPr>
          <a:xfrm>
            <a:off x="2021699" y="3509247"/>
            <a:ext cx="1565203" cy="1367849"/>
          </a:xfrm>
          <a:prstGeom prst="wedgeEllipseCallout">
            <a:avLst>
              <a:gd name="adj1" fmla="val -69897"/>
              <a:gd name="adj2" fmla="val 5712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7200" b="1" dirty="0" smtClean="0">
                <a:solidFill>
                  <a:schemeClr val="tx1"/>
                </a:solidFill>
                <a:latin typeface="Kraash Black" pitchFamily="66" charset="0"/>
              </a:rPr>
              <a:t>?</a:t>
            </a:r>
            <a:endParaRPr lang="es-ES" sz="7200" b="1" dirty="0">
              <a:solidFill>
                <a:schemeClr val="tx1"/>
              </a:solidFill>
              <a:latin typeface="Kraash Black" pitchFamily="66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2" y="380361"/>
            <a:ext cx="9045717" cy="11764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5 Forma libre"/>
          <p:cNvSpPr/>
          <p:nvPr/>
        </p:nvSpPr>
        <p:spPr>
          <a:xfrm>
            <a:off x="2004060" y="5326380"/>
            <a:ext cx="1158240" cy="1295400"/>
          </a:xfrm>
          <a:custGeom>
            <a:avLst/>
            <a:gdLst>
              <a:gd name="connsiteX0" fmla="*/ 754380 w 1158240"/>
              <a:gd name="connsiteY0" fmla="*/ 0 h 1295400"/>
              <a:gd name="connsiteX1" fmla="*/ 1158240 w 1158240"/>
              <a:gd name="connsiteY1" fmla="*/ 15240 h 1295400"/>
              <a:gd name="connsiteX2" fmla="*/ 609600 w 1158240"/>
              <a:gd name="connsiteY2" fmla="*/ 1295400 h 1295400"/>
              <a:gd name="connsiteX3" fmla="*/ 0 w 1158240"/>
              <a:gd name="connsiteY3" fmla="*/ 1295400 h 1295400"/>
              <a:gd name="connsiteX4" fmla="*/ 754380 w 1158240"/>
              <a:gd name="connsiteY4" fmla="*/ 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240" h="1295400">
                <a:moveTo>
                  <a:pt x="754380" y="0"/>
                </a:moveTo>
                <a:lnTo>
                  <a:pt x="1158240" y="15240"/>
                </a:lnTo>
                <a:lnTo>
                  <a:pt x="609600" y="1295400"/>
                </a:lnTo>
                <a:lnTo>
                  <a:pt x="0" y="1295400"/>
                </a:lnTo>
                <a:lnTo>
                  <a:pt x="7543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35 Forma libre"/>
          <p:cNvSpPr/>
          <p:nvPr/>
        </p:nvSpPr>
        <p:spPr>
          <a:xfrm flipH="1">
            <a:off x="5955226" y="5326380"/>
            <a:ext cx="1314854" cy="1295400"/>
          </a:xfrm>
          <a:custGeom>
            <a:avLst/>
            <a:gdLst>
              <a:gd name="connsiteX0" fmla="*/ 754380 w 1158240"/>
              <a:gd name="connsiteY0" fmla="*/ 0 h 1295400"/>
              <a:gd name="connsiteX1" fmla="*/ 1158240 w 1158240"/>
              <a:gd name="connsiteY1" fmla="*/ 15240 h 1295400"/>
              <a:gd name="connsiteX2" fmla="*/ 609600 w 1158240"/>
              <a:gd name="connsiteY2" fmla="*/ 1295400 h 1295400"/>
              <a:gd name="connsiteX3" fmla="*/ 0 w 1158240"/>
              <a:gd name="connsiteY3" fmla="*/ 1295400 h 1295400"/>
              <a:gd name="connsiteX4" fmla="*/ 754380 w 1158240"/>
              <a:gd name="connsiteY4" fmla="*/ 0 h 1295400"/>
              <a:gd name="connsiteX0" fmla="*/ 935493 w 1339353"/>
              <a:gd name="connsiteY0" fmla="*/ 0 h 1295400"/>
              <a:gd name="connsiteX1" fmla="*/ 1339353 w 1339353"/>
              <a:gd name="connsiteY1" fmla="*/ 15240 h 1295400"/>
              <a:gd name="connsiteX2" fmla="*/ 790713 w 1339353"/>
              <a:gd name="connsiteY2" fmla="*/ 1295400 h 1295400"/>
              <a:gd name="connsiteX3" fmla="*/ 0 w 1339353"/>
              <a:gd name="connsiteY3" fmla="*/ 1295400 h 1295400"/>
              <a:gd name="connsiteX4" fmla="*/ 935493 w 1339353"/>
              <a:gd name="connsiteY4" fmla="*/ 0 h 1295400"/>
              <a:gd name="connsiteX0" fmla="*/ 935493 w 1339353"/>
              <a:gd name="connsiteY0" fmla="*/ 0 h 1295400"/>
              <a:gd name="connsiteX1" fmla="*/ 1339353 w 1339353"/>
              <a:gd name="connsiteY1" fmla="*/ 15240 h 1295400"/>
              <a:gd name="connsiteX2" fmla="*/ 622537 w 1339353"/>
              <a:gd name="connsiteY2" fmla="*/ 1295400 h 1295400"/>
              <a:gd name="connsiteX3" fmla="*/ 0 w 1339353"/>
              <a:gd name="connsiteY3" fmla="*/ 1295400 h 1295400"/>
              <a:gd name="connsiteX4" fmla="*/ 935493 w 1339353"/>
              <a:gd name="connsiteY4" fmla="*/ 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9353" h="1295400">
                <a:moveTo>
                  <a:pt x="935493" y="0"/>
                </a:moveTo>
                <a:lnTo>
                  <a:pt x="1339353" y="15240"/>
                </a:lnTo>
                <a:lnTo>
                  <a:pt x="622537" y="1295400"/>
                </a:lnTo>
                <a:lnTo>
                  <a:pt x="0" y="1295400"/>
                </a:lnTo>
                <a:lnTo>
                  <a:pt x="9354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36 Forma libre"/>
          <p:cNvSpPr/>
          <p:nvPr/>
        </p:nvSpPr>
        <p:spPr>
          <a:xfrm>
            <a:off x="2922280" y="5351780"/>
            <a:ext cx="929640" cy="1270000"/>
          </a:xfrm>
          <a:custGeom>
            <a:avLst/>
            <a:gdLst>
              <a:gd name="connsiteX0" fmla="*/ 754380 w 1158240"/>
              <a:gd name="connsiteY0" fmla="*/ 0 h 1295400"/>
              <a:gd name="connsiteX1" fmla="*/ 1158240 w 1158240"/>
              <a:gd name="connsiteY1" fmla="*/ 15240 h 1295400"/>
              <a:gd name="connsiteX2" fmla="*/ 609600 w 1158240"/>
              <a:gd name="connsiteY2" fmla="*/ 1295400 h 1295400"/>
              <a:gd name="connsiteX3" fmla="*/ 0 w 1158240"/>
              <a:gd name="connsiteY3" fmla="*/ 1295400 h 1295400"/>
              <a:gd name="connsiteX4" fmla="*/ 754380 w 1158240"/>
              <a:gd name="connsiteY4" fmla="*/ 0 h 1295400"/>
              <a:gd name="connsiteX0" fmla="*/ 563880 w 1158240"/>
              <a:gd name="connsiteY0" fmla="*/ 0 h 1308100"/>
              <a:gd name="connsiteX1" fmla="*/ 1158240 w 1158240"/>
              <a:gd name="connsiteY1" fmla="*/ 27940 h 1308100"/>
              <a:gd name="connsiteX2" fmla="*/ 609600 w 1158240"/>
              <a:gd name="connsiteY2" fmla="*/ 1308100 h 1308100"/>
              <a:gd name="connsiteX3" fmla="*/ 0 w 1158240"/>
              <a:gd name="connsiteY3" fmla="*/ 1308100 h 1308100"/>
              <a:gd name="connsiteX4" fmla="*/ 563880 w 1158240"/>
              <a:gd name="connsiteY4" fmla="*/ 0 h 1308100"/>
              <a:gd name="connsiteX0" fmla="*/ 563880 w 929640"/>
              <a:gd name="connsiteY0" fmla="*/ 0 h 1308100"/>
              <a:gd name="connsiteX1" fmla="*/ 929640 w 929640"/>
              <a:gd name="connsiteY1" fmla="*/ 15240 h 1308100"/>
              <a:gd name="connsiteX2" fmla="*/ 609600 w 929640"/>
              <a:gd name="connsiteY2" fmla="*/ 1308100 h 1308100"/>
              <a:gd name="connsiteX3" fmla="*/ 0 w 929640"/>
              <a:gd name="connsiteY3" fmla="*/ 1308100 h 1308100"/>
              <a:gd name="connsiteX4" fmla="*/ 563880 w 929640"/>
              <a:gd name="connsiteY4" fmla="*/ 0 h 1308100"/>
              <a:gd name="connsiteX0" fmla="*/ 563880 w 929640"/>
              <a:gd name="connsiteY0" fmla="*/ 22860 h 1292860"/>
              <a:gd name="connsiteX1" fmla="*/ 929640 w 929640"/>
              <a:gd name="connsiteY1" fmla="*/ 0 h 1292860"/>
              <a:gd name="connsiteX2" fmla="*/ 609600 w 929640"/>
              <a:gd name="connsiteY2" fmla="*/ 1292860 h 1292860"/>
              <a:gd name="connsiteX3" fmla="*/ 0 w 929640"/>
              <a:gd name="connsiteY3" fmla="*/ 1292860 h 1292860"/>
              <a:gd name="connsiteX4" fmla="*/ 563880 w 929640"/>
              <a:gd name="connsiteY4" fmla="*/ 22860 h 1292860"/>
              <a:gd name="connsiteX0" fmla="*/ 563880 w 929640"/>
              <a:gd name="connsiteY0" fmla="*/ 0 h 1270000"/>
              <a:gd name="connsiteX1" fmla="*/ 929640 w 929640"/>
              <a:gd name="connsiteY1" fmla="*/ 15240 h 1270000"/>
              <a:gd name="connsiteX2" fmla="*/ 609600 w 929640"/>
              <a:gd name="connsiteY2" fmla="*/ 1270000 h 1270000"/>
              <a:gd name="connsiteX3" fmla="*/ 0 w 929640"/>
              <a:gd name="connsiteY3" fmla="*/ 1270000 h 1270000"/>
              <a:gd name="connsiteX4" fmla="*/ 563880 w 929640"/>
              <a:gd name="connsiteY4" fmla="*/ 0 h 127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40" h="1270000">
                <a:moveTo>
                  <a:pt x="563880" y="0"/>
                </a:moveTo>
                <a:lnTo>
                  <a:pt x="929640" y="15240"/>
                </a:lnTo>
                <a:lnTo>
                  <a:pt x="609600" y="1270000"/>
                </a:lnTo>
                <a:lnTo>
                  <a:pt x="0" y="1270000"/>
                </a:lnTo>
                <a:lnTo>
                  <a:pt x="5638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37 Forma libre"/>
          <p:cNvSpPr/>
          <p:nvPr/>
        </p:nvSpPr>
        <p:spPr>
          <a:xfrm flipH="1">
            <a:off x="5287888" y="5339080"/>
            <a:ext cx="995288" cy="1270000"/>
          </a:xfrm>
          <a:custGeom>
            <a:avLst/>
            <a:gdLst>
              <a:gd name="connsiteX0" fmla="*/ 754380 w 1158240"/>
              <a:gd name="connsiteY0" fmla="*/ 0 h 1295400"/>
              <a:gd name="connsiteX1" fmla="*/ 1158240 w 1158240"/>
              <a:gd name="connsiteY1" fmla="*/ 15240 h 1295400"/>
              <a:gd name="connsiteX2" fmla="*/ 609600 w 1158240"/>
              <a:gd name="connsiteY2" fmla="*/ 1295400 h 1295400"/>
              <a:gd name="connsiteX3" fmla="*/ 0 w 1158240"/>
              <a:gd name="connsiteY3" fmla="*/ 1295400 h 1295400"/>
              <a:gd name="connsiteX4" fmla="*/ 754380 w 1158240"/>
              <a:gd name="connsiteY4" fmla="*/ 0 h 1295400"/>
              <a:gd name="connsiteX0" fmla="*/ 563880 w 1158240"/>
              <a:gd name="connsiteY0" fmla="*/ 0 h 1308100"/>
              <a:gd name="connsiteX1" fmla="*/ 1158240 w 1158240"/>
              <a:gd name="connsiteY1" fmla="*/ 27940 h 1308100"/>
              <a:gd name="connsiteX2" fmla="*/ 609600 w 1158240"/>
              <a:gd name="connsiteY2" fmla="*/ 1308100 h 1308100"/>
              <a:gd name="connsiteX3" fmla="*/ 0 w 1158240"/>
              <a:gd name="connsiteY3" fmla="*/ 1308100 h 1308100"/>
              <a:gd name="connsiteX4" fmla="*/ 563880 w 1158240"/>
              <a:gd name="connsiteY4" fmla="*/ 0 h 1308100"/>
              <a:gd name="connsiteX0" fmla="*/ 563880 w 929640"/>
              <a:gd name="connsiteY0" fmla="*/ 0 h 1308100"/>
              <a:gd name="connsiteX1" fmla="*/ 929640 w 929640"/>
              <a:gd name="connsiteY1" fmla="*/ 15240 h 1308100"/>
              <a:gd name="connsiteX2" fmla="*/ 609600 w 929640"/>
              <a:gd name="connsiteY2" fmla="*/ 1308100 h 1308100"/>
              <a:gd name="connsiteX3" fmla="*/ 0 w 929640"/>
              <a:gd name="connsiteY3" fmla="*/ 1308100 h 1308100"/>
              <a:gd name="connsiteX4" fmla="*/ 563880 w 929640"/>
              <a:gd name="connsiteY4" fmla="*/ 0 h 1308100"/>
              <a:gd name="connsiteX0" fmla="*/ 563880 w 929640"/>
              <a:gd name="connsiteY0" fmla="*/ 22860 h 1292860"/>
              <a:gd name="connsiteX1" fmla="*/ 929640 w 929640"/>
              <a:gd name="connsiteY1" fmla="*/ 0 h 1292860"/>
              <a:gd name="connsiteX2" fmla="*/ 609600 w 929640"/>
              <a:gd name="connsiteY2" fmla="*/ 1292860 h 1292860"/>
              <a:gd name="connsiteX3" fmla="*/ 0 w 929640"/>
              <a:gd name="connsiteY3" fmla="*/ 1292860 h 1292860"/>
              <a:gd name="connsiteX4" fmla="*/ 563880 w 929640"/>
              <a:gd name="connsiteY4" fmla="*/ 22860 h 1292860"/>
              <a:gd name="connsiteX0" fmla="*/ 563880 w 929640"/>
              <a:gd name="connsiteY0" fmla="*/ 0 h 1270000"/>
              <a:gd name="connsiteX1" fmla="*/ 929640 w 929640"/>
              <a:gd name="connsiteY1" fmla="*/ 15240 h 1270000"/>
              <a:gd name="connsiteX2" fmla="*/ 609600 w 929640"/>
              <a:gd name="connsiteY2" fmla="*/ 1270000 h 1270000"/>
              <a:gd name="connsiteX3" fmla="*/ 0 w 929640"/>
              <a:gd name="connsiteY3" fmla="*/ 1270000 h 1270000"/>
              <a:gd name="connsiteX4" fmla="*/ 563880 w 929640"/>
              <a:gd name="connsiteY4" fmla="*/ 0 h 1270000"/>
              <a:gd name="connsiteX0" fmla="*/ 563880 w 1006715"/>
              <a:gd name="connsiteY0" fmla="*/ 0 h 1270000"/>
              <a:gd name="connsiteX1" fmla="*/ 1006715 w 1006715"/>
              <a:gd name="connsiteY1" fmla="*/ 15240 h 1270000"/>
              <a:gd name="connsiteX2" fmla="*/ 609600 w 1006715"/>
              <a:gd name="connsiteY2" fmla="*/ 1270000 h 1270000"/>
              <a:gd name="connsiteX3" fmla="*/ 0 w 1006715"/>
              <a:gd name="connsiteY3" fmla="*/ 1270000 h 1270000"/>
              <a:gd name="connsiteX4" fmla="*/ 563880 w 1006715"/>
              <a:gd name="connsiteY4" fmla="*/ 0 h 1270000"/>
              <a:gd name="connsiteX0" fmla="*/ 602418 w 1006715"/>
              <a:gd name="connsiteY0" fmla="*/ 0 h 1270000"/>
              <a:gd name="connsiteX1" fmla="*/ 1006715 w 1006715"/>
              <a:gd name="connsiteY1" fmla="*/ 15240 h 1270000"/>
              <a:gd name="connsiteX2" fmla="*/ 609600 w 1006715"/>
              <a:gd name="connsiteY2" fmla="*/ 1270000 h 1270000"/>
              <a:gd name="connsiteX3" fmla="*/ 0 w 1006715"/>
              <a:gd name="connsiteY3" fmla="*/ 1270000 h 1270000"/>
              <a:gd name="connsiteX4" fmla="*/ 602418 w 1006715"/>
              <a:gd name="connsiteY4" fmla="*/ 0 h 127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715" h="1270000">
                <a:moveTo>
                  <a:pt x="602418" y="0"/>
                </a:moveTo>
                <a:lnTo>
                  <a:pt x="1006715" y="15240"/>
                </a:lnTo>
                <a:lnTo>
                  <a:pt x="609600" y="1270000"/>
                </a:lnTo>
                <a:lnTo>
                  <a:pt x="0" y="1270000"/>
                </a:lnTo>
                <a:lnTo>
                  <a:pt x="60241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38 Forma libre"/>
          <p:cNvSpPr/>
          <p:nvPr/>
        </p:nvSpPr>
        <p:spPr>
          <a:xfrm>
            <a:off x="3853602" y="5351780"/>
            <a:ext cx="662940" cy="1270000"/>
          </a:xfrm>
          <a:custGeom>
            <a:avLst/>
            <a:gdLst>
              <a:gd name="connsiteX0" fmla="*/ 754380 w 1158240"/>
              <a:gd name="connsiteY0" fmla="*/ 0 h 1295400"/>
              <a:gd name="connsiteX1" fmla="*/ 1158240 w 1158240"/>
              <a:gd name="connsiteY1" fmla="*/ 15240 h 1295400"/>
              <a:gd name="connsiteX2" fmla="*/ 609600 w 1158240"/>
              <a:gd name="connsiteY2" fmla="*/ 1295400 h 1295400"/>
              <a:gd name="connsiteX3" fmla="*/ 0 w 1158240"/>
              <a:gd name="connsiteY3" fmla="*/ 1295400 h 1295400"/>
              <a:gd name="connsiteX4" fmla="*/ 754380 w 1158240"/>
              <a:gd name="connsiteY4" fmla="*/ 0 h 1295400"/>
              <a:gd name="connsiteX0" fmla="*/ 563880 w 1158240"/>
              <a:gd name="connsiteY0" fmla="*/ 0 h 1308100"/>
              <a:gd name="connsiteX1" fmla="*/ 1158240 w 1158240"/>
              <a:gd name="connsiteY1" fmla="*/ 27940 h 1308100"/>
              <a:gd name="connsiteX2" fmla="*/ 609600 w 1158240"/>
              <a:gd name="connsiteY2" fmla="*/ 1308100 h 1308100"/>
              <a:gd name="connsiteX3" fmla="*/ 0 w 1158240"/>
              <a:gd name="connsiteY3" fmla="*/ 1308100 h 1308100"/>
              <a:gd name="connsiteX4" fmla="*/ 563880 w 1158240"/>
              <a:gd name="connsiteY4" fmla="*/ 0 h 1308100"/>
              <a:gd name="connsiteX0" fmla="*/ 563880 w 929640"/>
              <a:gd name="connsiteY0" fmla="*/ 0 h 1308100"/>
              <a:gd name="connsiteX1" fmla="*/ 929640 w 929640"/>
              <a:gd name="connsiteY1" fmla="*/ 15240 h 1308100"/>
              <a:gd name="connsiteX2" fmla="*/ 609600 w 929640"/>
              <a:gd name="connsiteY2" fmla="*/ 1308100 h 1308100"/>
              <a:gd name="connsiteX3" fmla="*/ 0 w 929640"/>
              <a:gd name="connsiteY3" fmla="*/ 1308100 h 1308100"/>
              <a:gd name="connsiteX4" fmla="*/ 563880 w 929640"/>
              <a:gd name="connsiteY4" fmla="*/ 0 h 1308100"/>
              <a:gd name="connsiteX0" fmla="*/ 563880 w 929640"/>
              <a:gd name="connsiteY0" fmla="*/ 22860 h 1292860"/>
              <a:gd name="connsiteX1" fmla="*/ 929640 w 929640"/>
              <a:gd name="connsiteY1" fmla="*/ 0 h 1292860"/>
              <a:gd name="connsiteX2" fmla="*/ 609600 w 929640"/>
              <a:gd name="connsiteY2" fmla="*/ 1292860 h 1292860"/>
              <a:gd name="connsiteX3" fmla="*/ 0 w 929640"/>
              <a:gd name="connsiteY3" fmla="*/ 1292860 h 1292860"/>
              <a:gd name="connsiteX4" fmla="*/ 563880 w 929640"/>
              <a:gd name="connsiteY4" fmla="*/ 22860 h 1292860"/>
              <a:gd name="connsiteX0" fmla="*/ 563880 w 929640"/>
              <a:gd name="connsiteY0" fmla="*/ 0 h 1270000"/>
              <a:gd name="connsiteX1" fmla="*/ 929640 w 929640"/>
              <a:gd name="connsiteY1" fmla="*/ 15240 h 1270000"/>
              <a:gd name="connsiteX2" fmla="*/ 609600 w 929640"/>
              <a:gd name="connsiteY2" fmla="*/ 1270000 h 1270000"/>
              <a:gd name="connsiteX3" fmla="*/ 0 w 929640"/>
              <a:gd name="connsiteY3" fmla="*/ 1270000 h 1270000"/>
              <a:gd name="connsiteX4" fmla="*/ 563880 w 929640"/>
              <a:gd name="connsiteY4" fmla="*/ 0 h 1270000"/>
              <a:gd name="connsiteX0" fmla="*/ 563880 w 929640"/>
              <a:gd name="connsiteY0" fmla="*/ 0 h 1270000"/>
              <a:gd name="connsiteX1" fmla="*/ 929640 w 929640"/>
              <a:gd name="connsiteY1" fmla="*/ 15240 h 1270000"/>
              <a:gd name="connsiteX2" fmla="*/ 825500 w 929640"/>
              <a:gd name="connsiteY2" fmla="*/ 1270000 h 1270000"/>
              <a:gd name="connsiteX3" fmla="*/ 0 w 929640"/>
              <a:gd name="connsiteY3" fmla="*/ 1270000 h 1270000"/>
              <a:gd name="connsiteX4" fmla="*/ 563880 w 929640"/>
              <a:gd name="connsiteY4" fmla="*/ 0 h 1270000"/>
              <a:gd name="connsiteX0" fmla="*/ 297180 w 662940"/>
              <a:gd name="connsiteY0" fmla="*/ 0 h 1270000"/>
              <a:gd name="connsiteX1" fmla="*/ 662940 w 662940"/>
              <a:gd name="connsiteY1" fmla="*/ 15240 h 1270000"/>
              <a:gd name="connsiteX2" fmla="*/ 558800 w 662940"/>
              <a:gd name="connsiteY2" fmla="*/ 1270000 h 1270000"/>
              <a:gd name="connsiteX3" fmla="*/ 0 w 662940"/>
              <a:gd name="connsiteY3" fmla="*/ 1270000 h 1270000"/>
              <a:gd name="connsiteX4" fmla="*/ 297180 w 662940"/>
              <a:gd name="connsiteY4" fmla="*/ 0 h 127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940" h="1270000">
                <a:moveTo>
                  <a:pt x="297180" y="0"/>
                </a:moveTo>
                <a:lnTo>
                  <a:pt x="662940" y="15240"/>
                </a:lnTo>
                <a:lnTo>
                  <a:pt x="558800" y="1270000"/>
                </a:lnTo>
                <a:lnTo>
                  <a:pt x="0" y="1270000"/>
                </a:lnTo>
                <a:lnTo>
                  <a:pt x="2971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9 Forma libre"/>
          <p:cNvSpPr/>
          <p:nvPr/>
        </p:nvSpPr>
        <p:spPr>
          <a:xfrm flipH="1">
            <a:off x="4773600" y="5351780"/>
            <a:ext cx="614288" cy="1257300"/>
          </a:xfrm>
          <a:custGeom>
            <a:avLst/>
            <a:gdLst>
              <a:gd name="connsiteX0" fmla="*/ 754380 w 1158240"/>
              <a:gd name="connsiteY0" fmla="*/ 0 h 1295400"/>
              <a:gd name="connsiteX1" fmla="*/ 1158240 w 1158240"/>
              <a:gd name="connsiteY1" fmla="*/ 15240 h 1295400"/>
              <a:gd name="connsiteX2" fmla="*/ 609600 w 1158240"/>
              <a:gd name="connsiteY2" fmla="*/ 1295400 h 1295400"/>
              <a:gd name="connsiteX3" fmla="*/ 0 w 1158240"/>
              <a:gd name="connsiteY3" fmla="*/ 1295400 h 1295400"/>
              <a:gd name="connsiteX4" fmla="*/ 754380 w 1158240"/>
              <a:gd name="connsiteY4" fmla="*/ 0 h 1295400"/>
              <a:gd name="connsiteX0" fmla="*/ 563880 w 1158240"/>
              <a:gd name="connsiteY0" fmla="*/ 0 h 1308100"/>
              <a:gd name="connsiteX1" fmla="*/ 1158240 w 1158240"/>
              <a:gd name="connsiteY1" fmla="*/ 27940 h 1308100"/>
              <a:gd name="connsiteX2" fmla="*/ 609600 w 1158240"/>
              <a:gd name="connsiteY2" fmla="*/ 1308100 h 1308100"/>
              <a:gd name="connsiteX3" fmla="*/ 0 w 1158240"/>
              <a:gd name="connsiteY3" fmla="*/ 1308100 h 1308100"/>
              <a:gd name="connsiteX4" fmla="*/ 563880 w 1158240"/>
              <a:gd name="connsiteY4" fmla="*/ 0 h 1308100"/>
              <a:gd name="connsiteX0" fmla="*/ 563880 w 929640"/>
              <a:gd name="connsiteY0" fmla="*/ 0 h 1308100"/>
              <a:gd name="connsiteX1" fmla="*/ 929640 w 929640"/>
              <a:gd name="connsiteY1" fmla="*/ 15240 h 1308100"/>
              <a:gd name="connsiteX2" fmla="*/ 609600 w 929640"/>
              <a:gd name="connsiteY2" fmla="*/ 1308100 h 1308100"/>
              <a:gd name="connsiteX3" fmla="*/ 0 w 929640"/>
              <a:gd name="connsiteY3" fmla="*/ 1308100 h 1308100"/>
              <a:gd name="connsiteX4" fmla="*/ 563880 w 929640"/>
              <a:gd name="connsiteY4" fmla="*/ 0 h 1308100"/>
              <a:gd name="connsiteX0" fmla="*/ 563880 w 929640"/>
              <a:gd name="connsiteY0" fmla="*/ 22860 h 1292860"/>
              <a:gd name="connsiteX1" fmla="*/ 929640 w 929640"/>
              <a:gd name="connsiteY1" fmla="*/ 0 h 1292860"/>
              <a:gd name="connsiteX2" fmla="*/ 609600 w 929640"/>
              <a:gd name="connsiteY2" fmla="*/ 1292860 h 1292860"/>
              <a:gd name="connsiteX3" fmla="*/ 0 w 929640"/>
              <a:gd name="connsiteY3" fmla="*/ 1292860 h 1292860"/>
              <a:gd name="connsiteX4" fmla="*/ 563880 w 929640"/>
              <a:gd name="connsiteY4" fmla="*/ 22860 h 1292860"/>
              <a:gd name="connsiteX0" fmla="*/ 563880 w 929640"/>
              <a:gd name="connsiteY0" fmla="*/ 0 h 1270000"/>
              <a:gd name="connsiteX1" fmla="*/ 929640 w 929640"/>
              <a:gd name="connsiteY1" fmla="*/ 15240 h 1270000"/>
              <a:gd name="connsiteX2" fmla="*/ 609600 w 929640"/>
              <a:gd name="connsiteY2" fmla="*/ 1270000 h 1270000"/>
              <a:gd name="connsiteX3" fmla="*/ 0 w 929640"/>
              <a:gd name="connsiteY3" fmla="*/ 1270000 h 1270000"/>
              <a:gd name="connsiteX4" fmla="*/ 563880 w 929640"/>
              <a:gd name="connsiteY4" fmla="*/ 0 h 1270000"/>
              <a:gd name="connsiteX0" fmla="*/ 563880 w 1006715"/>
              <a:gd name="connsiteY0" fmla="*/ 0 h 1270000"/>
              <a:gd name="connsiteX1" fmla="*/ 1006715 w 1006715"/>
              <a:gd name="connsiteY1" fmla="*/ 15240 h 1270000"/>
              <a:gd name="connsiteX2" fmla="*/ 609600 w 1006715"/>
              <a:gd name="connsiteY2" fmla="*/ 1270000 h 1270000"/>
              <a:gd name="connsiteX3" fmla="*/ 0 w 1006715"/>
              <a:gd name="connsiteY3" fmla="*/ 1270000 h 1270000"/>
              <a:gd name="connsiteX4" fmla="*/ 563880 w 1006715"/>
              <a:gd name="connsiteY4" fmla="*/ 0 h 1270000"/>
              <a:gd name="connsiteX0" fmla="*/ 602418 w 1006715"/>
              <a:gd name="connsiteY0" fmla="*/ 0 h 1270000"/>
              <a:gd name="connsiteX1" fmla="*/ 1006715 w 1006715"/>
              <a:gd name="connsiteY1" fmla="*/ 15240 h 1270000"/>
              <a:gd name="connsiteX2" fmla="*/ 609600 w 1006715"/>
              <a:gd name="connsiteY2" fmla="*/ 1270000 h 1270000"/>
              <a:gd name="connsiteX3" fmla="*/ 0 w 1006715"/>
              <a:gd name="connsiteY3" fmla="*/ 1270000 h 1270000"/>
              <a:gd name="connsiteX4" fmla="*/ 602418 w 1006715"/>
              <a:gd name="connsiteY4" fmla="*/ 0 h 1270000"/>
              <a:gd name="connsiteX0" fmla="*/ 602418 w 1006715"/>
              <a:gd name="connsiteY0" fmla="*/ 0 h 1270000"/>
              <a:gd name="connsiteX1" fmla="*/ 1006715 w 1006715"/>
              <a:gd name="connsiteY1" fmla="*/ 15240 h 1270000"/>
              <a:gd name="connsiteX2" fmla="*/ 802288 w 1006715"/>
              <a:gd name="connsiteY2" fmla="*/ 1270000 h 1270000"/>
              <a:gd name="connsiteX3" fmla="*/ 0 w 1006715"/>
              <a:gd name="connsiteY3" fmla="*/ 1270000 h 1270000"/>
              <a:gd name="connsiteX4" fmla="*/ 602418 w 1006715"/>
              <a:gd name="connsiteY4" fmla="*/ 0 h 1270000"/>
              <a:gd name="connsiteX0" fmla="*/ 332656 w 736953"/>
              <a:gd name="connsiteY0" fmla="*/ 0 h 1270000"/>
              <a:gd name="connsiteX1" fmla="*/ 736953 w 736953"/>
              <a:gd name="connsiteY1" fmla="*/ 15240 h 1270000"/>
              <a:gd name="connsiteX2" fmla="*/ 532526 w 736953"/>
              <a:gd name="connsiteY2" fmla="*/ 1270000 h 1270000"/>
              <a:gd name="connsiteX3" fmla="*/ 0 w 736953"/>
              <a:gd name="connsiteY3" fmla="*/ 1270000 h 1270000"/>
              <a:gd name="connsiteX4" fmla="*/ 332656 w 736953"/>
              <a:gd name="connsiteY4" fmla="*/ 0 h 1270000"/>
              <a:gd name="connsiteX0" fmla="*/ 332656 w 621341"/>
              <a:gd name="connsiteY0" fmla="*/ 0 h 1270000"/>
              <a:gd name="connsiteX1" fmla="*/ 621341 w 621341"/>
              <a:gd name="connsiteY1" fmla="*/ 40640 h 1270000"/>
              <a:gd name="connsiteX2" fmla="*/ 532526 w 621341"/>
              <a:gd name="connsiteY2" fmla="*/ 1270000 h 1270000"/>
              <a:gd name="connsiteX3" fmla="*/ 0 w 621341"/>
              <a:gd name="connsiteY3" fmla="*/ 1270000 h 1270000"/>
              <a:gd name="connsiteX4" fmla="*/ 332656 w 621341"/>
              <a:gd name="connsiteY4" fmla="*/ 0 h 1270000"/>
              <a:gd name="connsiteX0" fmla="*/ 319810 w 621341"/>
              <a:gd name="connsiteY0" fmla="*/ 0 h 1231900"/>
              <a:gd name="connsiteX1" fmla="*/ 621341 w 621341"/>
              <a:gd name="connsiteY1" fmla="*/ 2540 h 1231900"/>
              <a:gd name="connsiteX2" fmla="*/ 532526 w 621341"/>
              <a:gd name="connsiteY2" fmla="*/ 1231900 h 1231900"/>
              <a:gd name="connsiteX3" fmla="*/ 0 w 621341"/>
              <a:gd name="connsiteY3" fmla="*/ 1231900 h 1231900"/>
              <a:gd name="connsiteX4" fmla="*/ 319810 w 621341"/>
              <a:gd name="connsiteY4" fmla="*/ 0 h 123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341" h="1231900">
                <a:moveTo>
                  <a:pt x="319810" y="0"/>
                </a:moveTo>
                <a:lnTo>
                  <a:pt x="621341" y="2540"/>
                </a:lnTo>
                <a:lnTo>
                  <a:pt x="532526" y="1231900"/>
                </a:lnTo>
                <a:lnTo>
                  <a:pt x="0" y="1231900"/>
                </a:lnTo>
                <a:lnTo>
                  <a:pt x="3198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CuadroTexto"/>
          <p:cNvSpPr txBox="1"/>
          <p:nvPr/>
        </p:nvSpPr>
        <p:spPr>
          <a:xfrm>
            <a:off x="7647552" y="6337921"/>
            <a:ext cx="1316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b="1" dirty="0" smtClean="0"/>
              <a:t>BY HERBER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9703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99265" y="0"/>
            <a:ext cx="3432975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9 Conector recto"/>
          <p:cNvCxnSpPr/>
          <p:nvPr/>
        </p:nvCxnSpPr>
        <p:spPr>
          <a:xfrm>
            <a:off x="3299265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6732240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5076056" y="6161"/>
            <a:ext cx="0" cy="6858000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Nube"/>
          <p:cNvSpPr/>
          <p:nvPr/>
        </p:nvSpPr>
        <p:spPr>
          <a:xfrm rot="756149">
            <a:off x="660675" y="5943039"/>
            <a:ext cx="660637" cy="523173"/>
          </a:xfrm>
          <a:prstGeom prst="cloud">
            <a:avLst/>
          </a:prstGeom>
          <a:gradFill flip="none" rotWithShape="1">
            <a:gsLst>
              <a:gs pos="0">
                <a:srgbClr val="00CC00"/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8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Llamada rectangular redondeada"/>
          <p:cNvSpPr/>
          <p:nvPr/>
        </p:nvSpPr>
        <p:spPr>
          <a:xfrm>
            <a:off x="627922" y="4612834"/>
            <a:ext cx="4968553" cy="898989"/>
          </a:xfrm>
          <a:prstGeom prst="wedgeRoundRectCallout">
            <a:avLst>
              <a:gd name="adj1" fmla="val 71510"/>
              <a:gd name="adj2" fmla="val 12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Where’s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the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church</a:t>
            </a:r>
            <a:endParaRPr lang="es-ES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30" name="29 Grupo"/>
          <p:cNvGrpSpPr/>
          <p:nvPr/>
        </p:nvGrpSpPr>
        <p:grpSpPr>
          <a:xfrm>
            <a:off x="7396238" y="262630"/>
            <a:ext cx="1178814" cy="1109336"/>
            <a:chOff x="7271403" y="857118"/>
            <a:chExt cx="1425271" cy="1549819"/>
          </a:xfrm>
        </p:grpSpPr>
        <p:sp>
          <p:nvSpPr>
            <p:cNvPr id="31" name="30 Nube"/>
            <p:cNvSpPr/>
            <p:nvPr/>
          </p:nvSpPr>
          <p:spPr>
            <a:xfrm rot="756149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" name="31 Nube"/>
            <p:cNvSpPr/>
            <p:nvPr/>
          </p:nvSpPr>
          <p:spPr>
            <a:xfrm rot="1460466">
              <a:off x="7827242" y="857118"/>
              <a:ext cx="869432" cy="834446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33" name="3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619502"/>
            <a:ext cx="1955550" cy="205004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4" name="3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41131" y="3778742"/>
            <a:ext cx="1251349" cy="28968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grpSp>
        <p:nvGrpSpPr>
          <p:cNvPr id="14" name="13 Grupo"/>
          <p:cNvGrpSpPr/>
          <p:nvPr/>
        </p:nvGrpSpPr>
        <p:grpSpPr>
          <a:xfrm>
            <a:off x="246146" y="2416612"/>
            <a:ext cx="936104" cy="864095"/>
            <a:chOff x="364906" y="3212977"/>
            <a:chExt cx="936104" cy="864095"/>
          </a:xfrm>
        </p:grpSpPr>
        <p:sp>
          <p:nvSpPr>
            <p:cNvPr id="35" name="34 Rectángulo redondeado"/>
            <p:cNvSpPr/>
            <p:nvPr/>
          </p:nvSpPr>
          <p:spPr>
            <a:xfrm>
              <a:off x="364906" y="3212977"/>
              <a:ext cx="936104" cy="864095"/>
            </a:xfrm>
            <a:prstGeom prst="roundRect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" name="1 Rectángulo"/>
            <p:cNvSpPr/>
            <p:nvPr/>
          </p:nvSpPr>
          <p:spPr>
            <a:xfrm>
              <a:off x="651422" y="3634726"/>
              <a:ext cx="363071" cy="298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" name="2 Triángulo isósceles"/>
            <p:cNvSpPr/>
            <p:nvPr/>
          </p:nvSpPr>
          <p:spPr>
            <a:xfrm>
              <a:off x="574798" y="3429000"/>
              <a:ext cx="505571" cy="20572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" name="5 Conector recto"/>
            <p:cNvCxnSpPr/>
            <p:nvPr/>
          </p:nvCxnSpPr>
          <p:spPr>
            <a:xfrm flipV="1">
              <a:off x="827583" y="3284984"/>
              <a:ext cx="1" cy="24536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 flipH="1">
              <a:off x="736814" y="3356992"/>
              <a:ext cx="18153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10 Rectángulo"/>
            <p:cNvSpPr/>
            <p:nvPr/>
          </p:nvSpPr>
          <p:spPr>
            <a:xfrm>
              <a:off x="755576" y="3783891"/>
              <a:ext cx="144016" cy="1491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37" name="36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/>
          <a:stretch/>
        </p:blipFill>
        <p:spPr>
          <a:xfrm>
            <a:off x="-31203" y="0"/>
            <a:ext cx="2982275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1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205" y="1178835"/>
            <a:ext cx="1790094" cy="229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77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99265" y="0"/>
            <a:ext cx="3432975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9 Conector recto"/>
          <p:cNvCxnSpPr/>
          <p:nvPr/>
        </p:nvCxnSpPr>
        <p:spPr>
          <a:xfrm>
            <a:off x="3299265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6732240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5076056" y="6161"/>
            <a:ext cx="0" cy="6858000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Llamada rectangular redondeada"/>
          <p:cNvSpPr/>
          <p:nvPr/>
        </p:nvSpPr>
        <p:spPr>
          <a:xfrm>
            <a:off x="1721172" y="4726875"/>
            <a:ext cx="4464496" cy="1000558"/>
          </a:xfrm>
          <a:prstGeom prst="wedgeRoundRectCallout">
            <a:avLst>
              <a:gd name="adj1" fmla="val 84900"/>
              <a:gd name="adj2" fmla="val -2921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_tradnl" sz="3200" b="1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It’s</a:t>
            </a:r>
            <a:r>
              <a:rPr lang="es-ES_tradnl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on</a:t>
            </a:r>
            <a:r>
              <a:rPr lang="es-ES_tradnl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es-ES_tradnl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left</a:t>
            </a:r>
            <a:endParaRPr lang="es-E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Flecha doblada"/>
          <p:cNvSpPr/>
          <p:nvPr/>
        </p:nvSpPr>
        <p:spPr>
          <a:xfrm flipH="1">
            <a:off x="3443815" y="2648661"/>
            <a:ext cx="1080120" cy="1121962"/>
          </a:xfrm>
          <a:prstGeom prst="bentArrow">
            <a:avLst>
              <a:gd name="adj1" fmla="val 20231"/>
              <a:gd name="adj2" fmla="val 25000"/>
              <a:gd name="adj3" fmla="val 33346"/>
              <a:gd name="adj4" fmla="val 43750"/>
            </a:avLst>
          </a:prstGeom>
          <a:solidFill>
            <a:srgbClr val="00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27" name="26 Imagen" descr="Señala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164288" y="3778742"/>
            <a:ext cx="1794740" cy="28968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1" name="3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771" y="5007691"/>
            <a:ext cx="965639" cy="166166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7" name="46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/>
          <a:stretch/>
        </p:blipFill>
        <p:spPr>
          <a:xfrm>
            <a:off x="-31203" y="0"/>
            <a:ext cx="2982275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8" name="47 Grupo"/>
          <p:cNvGrpSpPr/>
          <p:nvPr/>
        </p:nvGrpSpPr>
        <p:grpSpPr>
          <a:xfrm>
            <a:off x="246146" y="2416612"/>
            <a:ext cx="936104" cy="864095"/>
            <a:chOff x="364906" y="3212977"/>
            <a:chExt cx="936104" cy="864095"/>
          </a:xfrm>
        </p:grpSpPr>
        <p:sp>
          <p:nvSpPr>
            <p:cNvPr id="52" name="51 Rectángulo redondeado"/>
            <p:cNvSpPr/>
            <p:nvPr/>
          </p:nvSpPr>
          <p:spPr>
            <a:xfrm>
              <a:off x="364906" y="3212977"/>
              <a:ext cx="936104" cy="864095"/>
            </a:xfrm>
            <a:prstGeom prst="roundRect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53" name="52 Rectángulo"/>
            <p:cNvSpPr/>
            <p:nvPr/>
          </p:nvSpPr>
          <p:spPr>
            <a:xfrm>
              <a:off x="651422" y="3634726"/>
              <a:ext cx="363071" cy="298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53 Triángulo isósceles"/>
            <p:cNvSpPr/>
            <p:nvPr/>
          </p:nvSpPr>
          <p:spPr>
            <a:xfrm>
              <a:off x="574798" y="3429000"/>
              <a:ext cx="505571" cy="20572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5" name="54 Conector recto"/>
            <p:cNvCxnSpPr/>
            <p:nvPr/>
          </p:nvCxnSpPr>
          <p:spPr>
            <a:xfrm flipV="1">
              <a:off x="827583" y="3284984"/>
              <a:ext cx="1" cy="24536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/>
            <p:nvPr/>
          </p:nvCxnSpPr>
          <p:spPr>
            <a:xfrm flipH="1">
              <a:off x="736814" y="3356992"/>
              <a:ext cx="18153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56 Rectángulo"/>
            <p:cNvSpPr/>
            <p:nvPr/>
          </p:nvSpPr>
          <p:spPr>
            <a:xfrm>
              <a:off x="755576" y="3783891"/>
              <a:ext cx="144016" cy="1491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58" name="57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205" y="1178835"/>
            <a:ext cx="1790094" cy="2295532"/>
          </a:xfrm>
          <a:prstGeom prst="rect">
            <a:avLst/>
          </a:prstGeom>
        </p:spPr>
      </p:pic>
      <p:sp>
        <p:nvSpPr>
          <p:cNvPr id="23" name="22 Nube"/>
          <p:cNvSpPr/>
          <p:nvPr/>
        </p:nvSpPr>
        <p:spPr>
          <a:xfrm rot="756149">
            <a:off x="660675" y="5943039"/>
            <a:ext cx="660637" cy="523173"/>
          </a:xfrm>
          <a:prstGeom prst="cloud">
            <a:avLst/>
          </a:prstGeom>
          <a:gradFill flip="none" rotWithShape="1">
            <a:gsLst>
              <a:gs pos="0">
                <a:srgbClr val="00CC00"/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8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5" name="24 Grupo"/>
          <p:cNvGrpSpPr/>
          <p:nvPr/>
        </p:nvGrpSpPr>
        <p:grpSpPr>
          <a:xfrm>
            <a:off x="7396238" y="262630"/>
            <a:ext cx="1178814" cy="1109336"/>
            <a:chOff x="7271403" y="857118"/>
            <a:chExt cx="1425271" cy="1549819"/>
          </a:xfrm>
        </p:grpSpPr>
        <p:sp>
          <p:nvSpPr>
            <p:cNvPr id="29" name="28 Nube"/>
            <p:cNvSpPr/>
            <p:nvPr/>
          </p:nvSpPr>
          <p:spPr>
            <a:xfrm rot="756149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" name="29 Nube"/>
            <p:cNvSpPr/>
            <p:nvPr/>
          </p:nvSpPr>
          <p:spPr>
            <a:xfrm rot="1460466">
              <a:off x="7827242" y="857118"/>
              <a:ext cx="869432" cy="834446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704203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059832" y="0"/>
            <a:ext cx="3432975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9 Conector recto"/>
          <p:cNvCxnSpPr/>
          <p:nvPr/>
        </p:nvCxnSpPr>
        <p:spPr>
          <a:xfrm>
            <a:off x="3059832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6492807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4836623" y="6161"/>
            <a:ext cx="0" cy="6858000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bo"/>
          <p:cNvSpPr/>
          <p:nvPr/>
        </p:nvSpPr>
        <p:spPr>
          <a:xfrm flipH="1">
            <a:off x="6580872" y="1843630"/>
            <a:ext cx="1944216" cy="1368494"/>
          </a:xfrm>
          <a:prstGeom prst="cube">
            <a:avLst>
              <a:gd name="adj" fmla="val 26032"/>
            </a:avLst>
          </a:prstGeom>
          <a:solidFill>
            <a:srgbClr val="FF212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27" name="26 Llamada rectangular redondeada"/>
          <p:cNvSpPr/>
          <p:nvPr/>
        </p:nvSpPr>
        <p:spPr>
          <a:xfrm>
            <a:off x="2658275" y="3983462"/>
            <a:ext cx="5730149" cy="898989"/>
          </a:xfrm>
          <a:prstGeom prst="wedgeRoundRectCallout">
            <a:avLst>
              <a:gd name="adj1" fmla="val -58009"/>
              <a:gd name="adj2" fmla="val 5277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Where’s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the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restaurant</a:t>
            </a:r>
            <a:endParaRPr lang="es-ES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30" name="29 Grupo"/>
          <p:cNvGrpSpPr/>
          <p:nvPr/>
        </p:nvGrpSpPr>
        <p:grpSpPr>
          <a:xfrm>
            <a:off x="1199374" y="1023520"/>
            <a:ext cx="1178814" cy="1109336"/>
            <a:chOff x="7271403" y="857118"/>
            <a:chExt cx="1425271" cy="1549819"/>
          </a:xfrm>
        </p:grpSpPr>
        <p:sp>
          <p:nvSpPr>
            <p:cNvPr id="31" name="30 Nube"/>
            <p:cNvSpPr/>
            <p:nvPr/>
          </p:nvSpPr>
          <p:spPr>
            <a:xfrm rot="756149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" name="31 Nube"/>
            <p:cNvSpPr/>
            <p:nvPr/>
          </p:nvSpPr>
          <p:spPr>
            <a:xfrm rot="1460466">
              <a:off x="7827242" y="857118"/>
              <a:ext cx="869432" cy="834446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9" name="18 Nube"/>
          <p:cNvSpPr/>
          <p:nvPr/>
        </p:nvSpPr>
        <p:spPr>
          <a:xfrm rot="756149">
            <a:off x="8005492" y="5481399"/>
            <a:ext cx="660637" cy="523173"/>
          </a:xfrm>
          <a:prstGeom prst="cloud">
            <a:avLst/>
          </a:prstGeom>
          <a:gradFill flip="none" rotWithShape="1">
            <a:gsLst>
              <a:gs pos="0">
                <a:srgbClr val="00CC00"/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8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7" name="1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3789039"/>
            <a:ext cx="1248073" cy="288775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53" y="4626752"/>
            <a:ext cx="1955550" cy="205004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4" name="Picture 6" descr="http://abrasivosflexston.com/images/restaurantes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086" y="838118"/>
            <a:ext cx="704031" cy="705796"/>
          </a:xfrm>
          <a:prstGeom prst="rect">
            <a:avLst/>
          </a:prstGeom>
          <a:noFill/>
          <a:effectLst>
            <a:glow rad="63500">
              <a:schemeClr val="bg1"/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34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/>
          <a:stretch/>
        </p:blipFill>
        <p:spPr>
          <a:xfrm>
            <a:off x="-31203" y="0"/>
            <a:ext cx="2982275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497" y="1619867"/>
            <a:ext cx="2017415" cy="159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25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41 Imagen" descr="Señala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84" y="3789040"/>
            <a:ext cx="1904736" cy="295555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" name="3 Rectángulo"/>
          <p:cNvSpPr/>
          <p:nvPr/>
        </p:nvSpPr>
        <p:spPr>
          <a:xfrm>
            <a:off x="3059832" y="0"/>
            <a:ext cx="3432975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9 Conector recto"/>
          <p:cNvCxnSpPr/>
          <p:nvPr/>
        </p:nvCxnSpPr>
        <p:spPr>
          <a:xfrm>
            <a:off x="3059832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6492807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4836623" y="6161"/>
            <a:ext cx="0" cy="6858000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4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07288" y="4887177"/>
            <a:ext cx="1075969" cy="177580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9" name="18 Llamada rectangular redondeada"/>
          <p:cNvSpPr/>
          <p:nvPr/>
        </p:nvSpPr>
        <p:spPr>
          <a:xfrm>
            <a:off x="2483768" y="4149080"/>
            <a:ext cx="4798318" cy="1000558"/>
          </a:xfrm>
          <a:prstGeom prst="wedgeRoundRectCallout">
            <a:avLst>
              <a:gd name="adj1" fmla="val -72318"/>
              <a:gd name="adj2" fmla="val 2613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_tradnl" sz="3200" b="1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It’s</a:t>
            </a:r>
            <a:r>
              <a:rPr lang="es-ES_tradnl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on</a:t>
            </a:r>
            <a:r>
              <a:rPr lang="es-ES_tradnl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es-ES_tradnl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right</a:t>
            </a:r>
            <a:endParaRPr lang="es-E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2" name="31 Flecha doblada"/>
          <p:cNvSpPr/>
          <p:nvPr/>
        </p:nvSpPr>
        <p:spPr>
          <a:xfrm>
            <a:off x="5220606" y="2348880"/>
            <a:ext cx="1056177" cy="1121962"/>
          </a:xfrm>
          <a:prstGeom prst="bentArrow">
            <a:avLst>
              <a:gd name="adj1" fmla="val 20231"/>
              <a:gd name="adj2" fmla="val 25000"/>
              <a:gd name="adj3" fmla="val 33346"/>
              <a:gd name="adj4" fmla="val 43750"/>
            </a:avLst>
          </a:prstGeom>
          <a:solidFill>
            <a:srgbClr val="00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25" name="24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/>
          <a:stretch/>
        </p:blipFill>
        <p:spPr>
          <a:xfrm>
            <a:off x="-31203" y="0"/>
            <a:ext cx="2982275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" name="28 Cubo"/>
          <p:cNvSpPr/>
          <p:nvPr/>
        </p:nvSpPr>
        <p:spPr>
          <a:xfrm flipH="1">
            <a:off x="6580872" y="1843630"/>
            <a:ext cx="1944216" cy="1368494"/>
          </a:xfrm>
          <a:prstGeom prst="cube">
            <a:avLst>
              <a:gd name="adj" fmla="val 26032"/>
            </a:avLst>
          </a:prstGeom>
          <a:solidFill>
            <a:srgbClr val="FF212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effectLst>
                <a:glow rad="127000">
                  <a:schemeClr val="bg1"/>
                </a:glow>
              </a:effectLst>
            </a:endParaRPr>
          </a:p>
        </p:txBody>
      </p:sp>
      <p:pic>
        <p:nvPicPr>
          <p:cNvPr id="37" name="3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497" y="1619867"/>
            <a:ext cx="2017415" cy="1592257"/>
          </a:xfrm>
          <a:prstGeom prst="rect">
            <a:avLst/>
          </a:prstGeom>
        </p:spPr>
      </p:pic>
      <p:grpSp>
        <p:nvGrpSpPr>
          <p:cNvPr id="18" name="17 Grupo"/>
          <p:cNvGrpSpPr/>
          <p:nvPr/>
        </p:nvGrpSpPr>
        <p:grpSpPr>
          <a:xfrm>
            <a:off x="1199374" y="1023520"/>
            <a:ext cx="1178814" cy="1109336"/>
            <a:chOff x="7271403" y="857118"/>
            <a:chExt cx="1425271" cy="1549819"/>
          </a:xfrm>
        </p:grpSpPr>
        <p:sp>
          <p:nvSpPr>
            <p:cNvPr id="20" name="19 Nube"/>
            <p:cNvSpPr/>
            <p:nvPr/>
          </p:nvSpPr>
          <p:spPr>
            <a:xfrm rot="756149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26 Nube"/>
            <p:cNvSpPr/>
            <p:nvPr/>
          </p:nvSpPr>
          <p:spPr>
            <a:xfrm rot="1460466">
              <a:off x="7827242" y="857118"/>
              <a:ext cx="869432" cy="834446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1" name="30 Nube"/>
          <p:cNvSpPr/>
          <p:nvPr/>
        </p:nvSpPr>
        <p:spPr>
          <a:xfrm rot="756149">
            <a:off x="8005492" y="5481399"/>
            <a:ext cx="660637" cy="523173"/>
          </a:xfrm>
          <a:prstGeom prst="cloud">
            <a:avLst/>
          </a:prstGeom>
          <a:gradFill flip="none" rotWithShape="1">
            <a:gsLst>
              <a:gs pos="0">
                <a:srgbClr val="00CC00"/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8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3" name="Picture 6" descr="http://abrasivosflexston.com/images/restaurantes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086" y="838118"/>
            <a:ext cx="704031" cy="705796"/>
          </a:xfrm>
          <a:prstGeom prst="rect">
            <a:avLst/>
          </a:prstGeom>
          <a:noFill/>
          <a:effectLst>
            <a:glow rad="63500">
              <a:schemeClr val="bg1"/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94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61 Conector recto"/>
          <p:cNvCxnSpPr/>
          <p:nvPr/>
        </p:nvCxnSpPr>
        <p:spPr>
          <a:xfrm>
            <a:off x="2915816" y="-36086"/>
            <a:ext cx="11887" cy="1664887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>
            <a:off x="2915816" y="254567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"/>
          <p:cNvCxnSpPr/>
          <p:nvPr/>
        </p:nvCxnSpPr>
        <p:spPr>
          <a:xfrm>
            <a:off x="2915816" y="5097506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Rectángulo"/>
          <p:cNvSpPr/>
          <p:nvPr/>
        </p:nvSpPr>
        <p:spPr>
          <a:xfrm>
            <a:off x="0" y="5085184"/>
            <a:ext cx="2561651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6161"/>
            <a:ext cx="2561651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7" r="2188"/>
          <a:stretch/>
        </p:blipFill>
        <p:spPr>
          <a:xfrm>
            <a:off x="176687" y="6161"/>
            <a:ext cx="2858864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33 Rectángulo"/>
          <p:cNvSpPr/>
          <p:nvPr/>
        </p:nvSpPr>
        <p:spPr>
          <a:xfrm>
            <a:off x="0" y="2492896"/>
            <a:ext cx="2561651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45 Rectángulo"/>
          <p:cNvSpPr/>
          <p:nvPr/>
        </p:nvSpPr>
        <p:spPr>
          <a:xfrm>
            <a:off x="3275856" y="5085184"/>
            <a:ext cx="3024336" cy="129614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Rectángulo"/>
          <p:cNvSpPr/>
          <p:nvPr/>
        </p:nvSpPr>
        <p:spPr>
          <a:xfrm>
            <a:off x="3275856" y="6161"/>
            <a:ext cx="30243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47 Rectángulo"/>
          <p:cNvSpPr/>
          <p:nvPr/>
        </p:nvSpPr>
        <p:spPr>
          <a:xfrm>
            <a:off x="3275856" y="2492896"/>
            <a:ext cx="30243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48 Rectángulo"/>
          <p:cNvSpPr/>
          <p:nvPr/>
        </p:nvSpPr>
        <p:spPr>
          <a:xfrm>
            <a:off x="6948264" y="5079023"/>
            <a:ext cx="2195736" cy="130230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49 Rectángulo"/>
          <p:cNvSpPr/>
          <p:nvPr/>
        </p:nvSpPr>
        <p:spPr>
          <a:xfrm>
            <a:off x="6948264" y="0"/>
            <a:ext cx="21957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Rectángulo"/>
          <p:cNvSpPr/>
          <p:nvPr/>
        </p:nvSpPr>
        <p:spPr>
          <a:xfrm>
            <a:off x="6948264" y="2486735"/>
            <a:ext cx="21957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801" y="764704"/>
            <a:ext cx="1537171" cy="100515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cxnSp>
        <p:nvCxnSpPr>
          <p:cNvPr id="56" name="55 Conector recto"/>
          <p:cNvCxnSpPr/>
          <p:nvPr/>
        </p:nvCxnSpPr>
        <p:spPr>
          <a:xfrm>
            <a:off x="6588224" y="616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>
            <a:off x="6588224" y="253951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6588224" y="5091345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0" y="2096852"/>
            <a:ext cx="2567663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3275856" y="2126695"/>
            <a:ext cx="30243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 flipV="1">
            <a:off x="7173180" y="2098205"/>
            <a:ext cx="1970820" cy="2849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>
            <a:off x="-1" y="472379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>
            <a:off x="3234484" y="472379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6948263" y="472514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77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16" y="4537352"/>
            <a:ext cx="969775" cy="2243836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79" name="7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85" y="5097506"/>
            <a:ext cx="1606078" cy="168368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80" name="79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061" y="3416297"/>
            <a:ext cx="1657684" cy="1079925"/>
          </a:xfrm>
          <a:prstGeom prst="rect">
            <a:avLst/>
          </a:prstGeom>
        </p:spPr>
      </p:pic>
      <p:pic>
        <p:nvPicPr>
          <p:cNvPr id="87" name="86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00" y="756072"/>
            <a:ext cx="1633755" cy="1001280"/>
          </a:xfrm>
          <a:prstGeom prst="rect">
            <a:avLst/>
          </a:prstGeom>
        </p:spPr>
      </p:pic>
      <p:pic>
        <p:nvPicPr>
          <p:cNvPr id="88" name="87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801" y="3202908"/>
            <a:ext cx="1349587" cy="926805"/>
          </a:xfrm>
          <a:prstGeom prst="rect">
            <a:avLst/>
          </a:prstGeom>
        </p:spPr>
      </p:pic>
      <p:pic>
        <p:nvPicPr>
          <p:cNvPr id="89" name="88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180" y="5316361"/>
            <a:ext cx="1745901" cy="899635"/>
          </a:xfrm>
          <a:prstGeom prst="rect">
            <a:avLst/>
          </a:prstGeom>
        </p:spPr>
      </p:pic>
      <p:grpSp>
        <p:nvGrpSpPr>
          <p:cNvPr id="90" name="89 Grupo"/>
          <p:cNvGrpSpPr/>
          <p:nvPr/>
        </p:nvGrpSpPr>
        <p:grpSpPr>
          <a:xfrm>
            <a:off x="4944557" y="3052150"/>
            <a:ext cx="996846" cy="904109"/>
            <a:chOff x="7271403" y="678537"/>
            <a:chExt cx="1674463" cy="1728400"/>
          </a:xfrm>
        </p:grpSpPr>
        <p:sp>
          <p:nvSpPr>
            <p:cNvPr id="91" name="90 Nube"/>
            <p:cNvSpPr/>
            <p:nvPr/>
          </p:nvSpPr>
          <p:spPr>
            <a:xfrm rot="246511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2" name="91 Nube"/>
            <p:cNvSpPr/>
            <p:nvPr/>
          </p:nvSpPr>
          <p:spPr>
            <a:xfrm rot="268481">
              <a:off x="8076435" y="678537"/>
              <a:ext cx="869431" cy="834445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3" name="92 Imagen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204" y="5316361"/>
            <a:ext cx="1462151" cy="968988"/>
          </a:xfrm>
          <a:prstGeom prst="rect">
            <a:avLst/>
          </a:prstGeom>
        </p:spPr>
      </p:pic>
      <p:sp>
        <p:nvSpPr>
          <p:cNvPr id="77" name="76 Llamada rectangular redondeada"/>
          <p:cNvSpPr/>
          <p:nvPr/>
        </p:nvSpPr>
        <p:spPr>
          <a:xfrm>
            <a:off x="3033251" y="4807324"/>
            <a:ext cx="4626526" cy="1574004"/>
          </a:xfrm>
          <a:prstGeom prst="wedgeRoundRectCallout">
            <a:avLst>
              <a:gd name="adj1" fmla="val -67068"/>
              <a:gd name="adj2" fmla="val -1419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How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do I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get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to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the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police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station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?</a:t>
            </a:r>
            <a:endParaRPr lang="es-ES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94" name="93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30386"/>
            <a:ext cx="1528491" cy="104682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95" name="94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630386"/>
            <a:ext cx="1520153" cy="1046823"/>
          </a:xfrm>
          <a:prstGeom prst="rect">
            <a:avLst/>
          </a:prstGeom>
        </p:spPr>
      </p:pic>
      <p:grpSp>
        <p:nvGrpSpPr>
          <p:cNvPr id="20" name="19 Grupo"/>
          <p:cNvGrpSpPr/>
          <p:nvPr/>
        </p:nvGrpSpPr>
        <p:grpSpPr>
          <a:xfrm>
            <a:off x="206998" y="2714148"/>
            <a:ext cx="2204761" cy="1415565"/>
            <a:chOff x="206998" y="2714148"/>
            <a:chExt cx="2204761" cy="1415565"/>
          </a:xfrm>
        </p:grpSpPr>
        <p:sp>
          <p:nvSpPr>
            <p:cNvPr id="67" name="66 Rectángulo redondeado"/>
            <p:cNvSpPr/>
            <p:nvPr/>
          </p:nvSpPr>
          <p:spPr>
            <a:xfrm>
              <a:off x="206998" y="2714148"/>
              <a:ext cx="2204761" cy="1415565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81" name="80 Grupo"/>
            <p:cNvGrpSpPr/>
            <p:nvPr/>
          </p:nvGrpSpPr>
          <p:grpSpPr>
            <a:xfrm>
              <a:off x="1163203" y="2730692"/>
              <a:ext cx="1097357" cy="802074"/>
              <a:chOff x="7145552" y="1212788"/>
              <a:chExt cx="1843298" cy="1533339"/>
            </a:xfrm>
          </p:grpSpPr>
          <p:sp>
            <p:nvSpPr>
              <p:cNvPr id="82" name="81 Nube"/>
              <p:cNvSpPr/>
              <p:nvPr/>
            </p:nvSpPr>
            <p:spPr>
              <a:xfrm rot="246511">
                <a:off x="7145552" y="1212788"/>
                <a:ext cx="798759" cy="730909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82 Nube"/>
              <p:cNvSpPr/>
              <p:nvPr/>
            </p:nvSpPr>
            <p:spPr>
              <a:xfrm rot="268481">
                <a:off x="8119419" y="1911681"/>
                <a:ext cx="869431" cy="834446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66" name="65 Nube"/>
            <p:cNvSpPr/>
            <p:nvPr/>
          </p:nvSpPr>
          <p:spPr>
            <a:xfrm rot="268481">
              <a:off x="210144" y="3112040"/>
              <a:ext cx="729208" cy="700964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18 Nube"/>
            <p:cNvSpPr/>
            <p:nvPr/>
          </p:nvSpPr>
          <p:spPr>
            <a:xfrm>
              <a:off x="1053963" y="3515330"/>
              <a:ext cx="614507" cy="420511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72 Nube"/>
            <p:cNvSpPr/>
            <p:nvPr/>
          </p:nvSpPr>
          <p:spPr>
            <a:xfrm rot="246511">
              <a:off x="1664894" y="3649217"/>
              <a:ext cx="475519" cy="382331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409340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61 Conector recto"/>
          <p:cNvCxnSpPr/>
          <p:nvPr/>
        </p:nvCxnSpPr>
        <p:spPr>
          <a:xfrm>
            <a:off x="2915816" y="1232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>
            <a:off x="2915816" y="254567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"/>
          <p:cNvCxnSpPr/>
          <p:nvPr/>
        </p:nvCxnSpPr>
        <p:spPr>
          <a:xfrm>
            <a:off x="2915816" y="5097506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Rectángulo"/>
          <p:cNvSpPr/>
          <p:nvPr/>
        </p:nvSpPr>
        <p:spPr>
          <a:xfrm>
            <a:off x="0" y="5085184"/>
            <a:ext cx="2561651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6161"/>
            <a:ext cx="2561651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7" r="2188"/>
          <a:stretch/>
        </p:blipFill>
        <p:spPr>
          <a:xfrm>
            <a:off x="176687" y="6161"/>
            <a:ext cx="2858864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33 Rectángulo"/>
          <p:cNvSpPr/>
          <p:nvPr/>
        </p:nvSpPr>
        <p:spPr>
          <a:xfrm>
            <a:off x="0" y="2492896"/>
            <a:ext cx="2561651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45 Rectángulo"/>
          <p:cNvSpPr/>
          <p:nvPr/>
        </p:nvSpPr>
        <p:spPr>
          <a:xfrm>
            <a:off x="3275856" y="5085184"/>
            <a:ext cx="3024336" cy="136815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Rectángulo"/>
          <p:cNvSpPr/>
          <p:nvPr/>
        </p:nvSpPr>
        <p:spPr>
          <a:xfrm>
            <a:off x="3275856" y="6161"/>
            <a:ext cx="30243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47 Rectángulo"/>
          <p:cNvSpPr/>
          <p:nvPr/>
        </p:nvSpPr>
        <p:spPr>
          <a:xfrm>
            <a:off x="3275856" y="2492896"/>
            <a:ext cx="30243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48 Rectángulo"/>
          <p:cNvSpPr/>
          <p:nvPr/>
        </p:nvSpPr>
        <p:spPr>
          <a:xfrm>
            <a:off x="6948264" y="5079023"/>
            <a:ext cx="2195736" cy="13743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49 Rectángulo"/>
          <p:cNvSpPr/>
          <p:nvPr/>
        </p:nvSpPr>
        <p:spPr>
          <a:xfrm>
            <a:off x="6948264" y="0"/>
            <a:ext cx="21957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Rectángulo"/>
          <p:cNvSpPr/>
          <p:nvPr/>
        </p:nvSpPr>
        <p:spPr>
          <a:xfrm>
            <a:off x="6948264" y="2486735"/>
            <a:ext cx="21957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6" name="55 Conector recto"/>
          <p:cNvCxnSpPr/>
          <p:nvPr/>
        </p:nvCxnSpPr>
        <p:spPr>
          <a:xfrm>
            <a:off x="6588224" y="616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>
            <a:off x="6588224" y="253951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6588224" y="5091345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0" y="209685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3234485" y="209685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>
            <a:off x="6948264" y="209820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>
            <a:off x="-1" y="472379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>
            <a:off x="3234484" y="472379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6948263" y="472514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3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15616" y="4797152"/>
            <a:ext cx="1136893" cy="188417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7" name="3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801" y="764704"/>
            <a:ext cx="1537171" cy="100515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1" name="40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00" y="756072"/>
            <a:ext cx="1633755" cy="1001280"/>
          </a:xfrm>
          <a:prstGeom prst="rect">
            <a:avLst/>
          </a:prstGeom>
        </p:spPr>
      </p:pic>
      <p:pic>
        <p:nvPicPr>
          <p:cNvPr id="42" name="41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061" y="3416297"/>
            <a:ext cx="1657684" cy="1079925"/>
          </a:xfrm>
          <a:prstGeom prst="rect">
            <a:avLst/>
          </a:prstGeom>
        </p:spPr>
      </p:pic>
      <p:sp>
        <p:nvSpPr>
          <p:cNvPr id="43" name="42 Flecha arriba"/>
          <p:cNvSpPr/>
          <p:nvPr/>
        </p:nvSpPr>
        <p:spPr>
          <a:xfrm>
            <a:off x="2915816" y="2780928"/>
            <a:ext cx="360040" cy="3816424"/>
          </a:xfrm>
          <a:prstGeom prst="upArrow">
            <a:avLst>
              <a:gd name="adj1" fmla="val 35519"/>
              <a:gd name="adj2" fmla="val 85771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4" name="53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801" y="3202908"/>
            <a:ext cx="1349587" cy="926805"/>
          </a:xfrm>
          <a:prstGeom prst="rect">
            <a:avLst/>
          </a:prstGeom>
        </p:spPr>
      </p:pic>
      <p:pic>
        <p:nvPicPr>
          <p:cNvPr id="55" name="54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180" y="5316361"/>
            <a:ext cx="1745901" cy="899635"/>
          </a:xfrm>
          <a:prstGeom prst="rect">
            <a:avLst/>
          </a:prstGeom>
        </p:spPr>
      </p:pic>
      <p:grpSp>
        <p:nvGrpSpPr>
          <p:cNvPr id="59" name="58 Grupo"/>
          <p:cNvGrpSpPr/>
          <p:nvPr/>
        </p:nvGrpSpPr>
        <p:grpSpPr>
          <a:xfrm>
            <a:off x="4944557" y="3052150"/>
            <a:ext cx="996846" cy="904109"/>
            <a:chOff x="7271403" y="678537"/>
            <a:chExt cx="1674463" cy="1728400"/>
          </a:xfrm>
        </p:grpSpPr>
        <p:sp>
          <p:nvSpPr>
            <p:cNvPr id="60" name="59 Nube"/>
            <p:cNvSpPr/>
            <p:nvPr/>
          </p:nvSpPr>
          <p:spPr>
            <a:xfrm rot="246511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60 Nube"/>
            <p:cNvSpPr/>
            <p:nvPr/>
          </p:nvSpPr>
          <p:spPr>
            <a:xfrm rot="268481">
              <a:off x="8076435" y="678537"/>
              <a:ext cx="869431" cy="834445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66" name="65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204" y="5316361"/>
            <a:ext cx="1462151" cy="968988"/>
          </a:xfrm>
          <a:prstGeom prst="rect">
            <a:avLst/>
          </a:prstGeom>
        </p:spPr>
      </p:pic>
      <p:pic>
        <p:nvPicPr>
          <p:cNvPr id="67" name="66 Imagen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30386"/>
            <a:ext cx="1528491" cy="104682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77" name="76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630386"/>
            <a:ext cx="1520153" cy="1046823"/>
          </a:xfrm>
          <a:prstGeom prst="rect">
            <a:avLst/>
          </a:prstGeom>
        </p:spPr>
      </p:pic>
      <p:sp>
        <p:nvSpPr>
          <p:cNvPr id="3" name="2 Rectángulo redondeado"/>
          <p:cNvSpPr/>
          <p:nvPr/>
        </p:nvSpPr>
        <p:spPr>
          <a:xfrm>
            <a:off x="4427984" y="3462522"/>
            <a:ext cx="3618147" cy="84689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200" b="1" dirty="0" smtClean="0">
                <a:solidFill>
                  <a:schemeClr val="tx1"/>
                </a:solidFill>
              </a:rPr>
              <a:t>1. Go </a:t>
            </a:r>
            <a:r>
              <a:rPr lang="es-ES_tradnl" sz="3200" b="1" dirty="0" smtClean="0">
                <a:solidFill>
                  <a:schemeClr val="tx1"/>
                </a:solidFill>
              </a:rPr>
              <a:t>along</a:t>
            </a:r>
            <a:r>
              <a:rPr lang="es-ES_tradnl" sz="3200" b="1" dirty="0" smtClean="0">
                <a:solidFill>
                  <a:schemeClr val="tx1"/>
                </a:solidFill>
              </a:rPr>
              <a:t> </a:t>
            </a:r>
            <a:r>
              <a:rPr lang="es-ES_tradnl" sz="3200" b="1" dirty="0" smtClean="0">
                <a:solidFill>
                  <a:schemeClr val="tx1"/>
                </a:solidFill>
              </a:rPr>
              <a:t>the street</a:t>
            </a:r>
            <a:endParaRPr lang="es-ES" sz="3200" b="1" dirty="0">
              <a:solidFill>
                <a:schemeClr val="tx1"/>
              </a:solidFill>
            </a:endParaRPr>
          </a:p>
        </p:txBody>
      </p:sp>
      <p:grpSp>
        <p:nvGrpSpPr>
          <p:cNvPr id="44" name="43 Grupo"/>
          <p:cNvGrpSpPr/>
          <p:nvPr/>
        </p:nvGrpSpPr>
        <p:grpSpPr>
          <a:xfrm>
            <a:off x="206998" y="2714148"/>
            <a:ext cx="2204761" cy="1415565"/>
            <a:chOff x="206998" y="2714148"/>
            <a:chExt cx="2204761" cy="1415565"/>
          </a:xfrm>
        </p:grpSpPr>
        <p:sp>
          <p:nvSpPr>
            <p:cNvPr id="52" name="51 Rectángulo redondeado"/>
            <p:cNvSpPr/>
            <p:nvPr/>
          </p:nvSpPr>
          <p:spPr>
            <a:xfrm>
              <a:off x="206998" y="2714148"/>
              <a:ext cx="2204761" cy="1415565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53" name="52 Grupo"/>
            <p:cNvGrpSpPr/>
            <p:nvPr/>
          </p:nvGrpSpPr>
          <p:grpSpPr>
            <a:xfrm>
              <a:off x="1163203" y="2730692"/>
              <a:ext cx="1097357" cy="802074"/>
              <a:chOff x="7145552" y="1212788"/>
              <a:chExt cx="1843298" cy="1533339"/>
            </a:xfrm>
          </p:grpSpPr>
          <p:sp>
            <p:nvSpPr>
              <p:cNvPr id="81" name="80 Nube"/>
              <p:cNvSpPr/>
              <p:nvPr/>
            </p:nvSpPr>
            <p:spPr>
              <a:xfrm rot="246511">
                <a:off x="7145552" y="1212788"/>
                <a:ext cx="798759" cy="730909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2" name="81 Nube"/>
              <p:cNvSpPr/>
              <p:nvPr/>
            </p:nvSpPr>
            <p:spPr>
              <a:xfrm rot="268481">
                <a:off x="8119419" y="1911681"/>
                <a:ext cx="869431" cy="834446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78" name="77 Nube"/>
            <p:cNvSpPr/>
            <p:nvPr/>
          </p:nvSpPr>
          <p:spPr>
            <a:xfrm rot="268481">
              <a:off x="210144" y="3112040"/>
              <a:ext cx="729208" cy="700964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9" name="78 Nube"/>
            <p:cNvSpPr/>
            <p:nvPr/>
          </p:nvSpPr>
          <p:spPr>
            <a:xfrm>
              <a:off x="1053963" y="3515330"/>
              <a:ext cx="614507" cy="420511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0" name="79 Nube"/>
            <p:cNvSpPr/>
            <p:nvPr/>
          </p:nvSpPr>
          <p:spPr>
            <a:xfrm rot="246511">
              <a:off x="1664894" y="3649217"/>
              <a:ext cx="475519" cy="382331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73" name="72 Imagen" descr="Señalar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6687" y="3818713"/>
            <a:ext cx="1790529" cy="28968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74" name="73 Flecha doblada"/>
          <p:cNvSpPr/>
          <p:nvPr/>
        </p:nvSpPr>
        <p:spPr>
          <a:xfrm>
            <a:off x="3043314" y="2061705"/>
            <a:ext cx="792089" cy="647215"/>
          </a:xfrm>
          <a:prstGeom prst="bentArrow">
            <a:avLst>
              <a:gd name="adj1" fmla="val 18754"/>
              <a:gd name="adj2" fmla="val 25000"/>
              <a:gd name="adj3" fmla="val 25000"/>
              <a:gd name="adj4" fmla="val 43750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4427984" y="4358944"/>
            <a:ext cx="3618147" cy="9081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200" b="1" dirty="0" smtClean="0">
                <a:solidFill>
                  <a:schemeClr val="tx1"/>
                </a:solidFill>
              </a:rPr>
              <a:t>2. </a:t>
            </a:r>
            <a:r>
              <a:rPr lang="es-ES_tradnl" sz="3200" b="1" smtClean="0">
                <a:solidFill>
                  <a:schemeClr val="tx1"/>
                </a:solidFill>
              </a:rPr>
              <a:t>Take </a:t>
            </a:r>
            <a:r>
              <a:rPr lang="es-ES_tradnl" sz="3200" b="1" dirty="0" smtClean="0">
                <a:solidFill>
                  <a:schemeClr val="tx1"/>
                </a:solidFill>
              </a:rPr>
              <a:t>the second turning on the right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76" name="75 Rectángulo redondeado"/>
          <p:cNvSpPr/>
          <p:nvPr/>
        </p:nvSpPr>
        <p:spPr>
          <a:xfrm>
            <a:off x="4427983" y="5317525"/>
            <a:ext cx="3618147" cy="77577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200" b="1" dirty="0" smtClean="0">
                <a:solidFill>
                  <a:schemeClr val="tx1"/>
                </a:solidFill>
              </a:rPr>
              <a:t>3. Go straight ahead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83" name="82 Flecha arriba"/>
          <p:cNvSpPr/>
          <p:nvPr/>
        </p:nvSpPr>
        <p:spPr>
          <a:xfrm rot="5400000">
            <a:off x="5650841" y="478808"/>
            <a:ext cx="360040" cy="3525834"/>
          </a:xfrm>
          <a:prstGeom prst="upArrow">
            <a:avLst>
              <a:gd name="adj1" fmla="val 35519"/>
              <a:gd name="adj2" fmla="val 85771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4" name="83 Rectángulo redondeado"/>
          <p:cNvSpPr/>
          <p:nvPr/>
        </p:nvSpPr>
        <p:spPr>
          <a:xfrm>
            <a:off x="4427984" y="6157145"/>
            <a:ext cx="3618147" cy="59238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200" b="1" dirty="0" smtClean="0">
                <a:solidFill>
                  <a:schemeClr val="tx1"/>
                </a:solidFill>
              </a:rPr>
              <a:t>4. </a:t>
            </a:r>
            <a:r>
              <a:rPr lang="es-ES_tradnl" sz="3200" b="1" dirty="0" err="1" smtClean="0">
                <a:solidFill>
                  <a:schemeClr val="tx1"/>
                </a:solidFill>
              </a:rPr>
              <a:t>It’s</a:t>
            </a:r>
            <a:r>
              <a:rPr lang="es-ES_tradnl" sz="3200" b="1" dirty="0" smtClean="0">
                <a:solidFill>
                  <a:schemeClr val="tx1"/>
                </a:solidFill>
              </a:rPr>
              <a:t> </a:t>
            </a:r>
            <a:r>
              <a:rPr lang="es-ES_tradnl" sz="3200" b="1" dirty="0" err="1" smtClean="0">
                <a:solidFill>
                  <a:schemeClr val="tx1"/>
                </a:solidFill>
              </a:rPr>
              <a:t>on</a:t>
            </a:r>
            <a:r>
              <a:rPr lang="es-ES_tradnl" sz="3200" b="1" dirty="0" smtClean="0">
                <a:solidFill>
                  <a:schemeClr val="tx1"/>
                </a:solidFill>
              </a:rPr>
              <a:t> </a:t>
            </a:r>
            <a:r>
              <a:rPr lang="es-ES_tradnl" sz="3200" b="1" dirty="0" err="1" smtClean="0">
                <a:solidFill>
                  <a:schemeClr val="tx1"/>
                </a:solidFill>
              </a:rPr>
              <a:t>the</a:t>
            </a:r>
            <a:r>
              <a:rPr lang="es-ES_tradnl" sz="3200" b="1" dirty="0" smtClean="0">
                <a:solidFill>
                  <a:schemeClr val="tx1"/>
                </a:solidFill>
              </a:rPr>
              <a:t> </a:t>
            </a:r>
            <a:r>
              <a:rPr lang="es-ES_tradnl" sz="3200" b="1" dirty="0" err="1" smtClean="0">
                <a:solidFill>
                  <a:schemeClr val="tx1"/>
                </a:solidFill>
              </a:rPr>
              <a:t>left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85" name="84 Flecha arriba"/>
          <p:cNvSpPr/>
          <p:nvPr/>
        </p:nvSpPr>
        <p:spPr>
          <a:xfrm>
            <a:off x="7998771" y="1763814"/>
            <a:ext cx="486310" cy="510910"/>
          </a:xfrm>
          <a:prstGeom prst="upArrow">
            <a:avLst>
              <a:gd name="adj1" fmla="val 50000"/>
              <a:gd name="adj2" fmla="val 65126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6" name="85 Elipse"/>
          <p:cNvSpPr/>
          <p:nvPr/>
        </p:nvSpPr>
        <p:spPr>
          <a:xfrm>
            <a:off x="7595120" y="657376"/>
            <a:ext cx="1025893" cy="101983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246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3" grpId="0" animBg="1"/>
      <p:bldP spid="74" grpId="0" animBg="1"/>
      <p:bldP spid="75" grpId="0" animBg="1"/>
      <p:bldP spid="76" grpId="0" animBg="1"/>
      <p:bldP spid="83" grpId="0" animBg="1"/>
      <p:bldP spid="84" grpId="0" animBg="1"/>
      <p:bldP spid="8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61 Conector recto"/>
          <p:cNvCxnSpPr/>
          <p:nvPr/>
        </p:nvCxnSpPr>
        <p:spPr>
          <a:xfrm>
            <a:off x="2915816" y="1232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>
            <a:off x="2915816" y="254567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"/>
          <p:cNvCxnSpPr/>
          <p:nvPr/>
        </p:nvCxnSpPr>
        <p:spPr>
          <a:xfrm>
            <a:off x="2915816" y="5097506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Rectángulo"/>
          <p:cNvSpPr/>
          <p:nvPr/>
        </p:nvSpPr>
        <p:spPr>
          <a:xfrm>
            <a:off x="0" y="5085184"/>
            <a:ext cx="2561651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6161"/>
            <a:ext cx="2561651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7" r="2188"/>
          <a:stretch/>
        </p:blipFill>
        <p:spPr>
          <a:xfrm>
            <a:off x="176687" y="6161"/>
            <a:ext cx="2858864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33 Rectángulo"/>
          <p:cNvSpPr/>
          <p:nvPr/>
        </p:nvSpPr>
        <p:spPr>
          <a:xfrm>
            <a:off x="0" y="2492896"/>
            <a:ext cx="2561651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45 Rectángulo"/>
          <p:cNvSpPr/>
          <p:nvPr/>
        </p:nvSpPr>
        <p:spPr>
          <a:xfrm>
            <a:off x="3275856" y="5085184"/>
            <a:ext cx="3024336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Rectángulo"/>
          <p:cNvSpPr/>
          <p:nvPr/>
        </p:nvSpPr>
        <p:spPr>
          <a:xfrm>
            <a:off x="3275856" y="6161"/>
            <a:ext cx="30243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47 Rectángulo"/>
          <p:cNvSpPr/>
          <p:nvPr/>
        </p:nvSpPr>
        <p:spPr>
          <a:xfrm>
            <a:off x="3275856" y="2492896"/>
            <a:ext cx="30243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48 Rectángulo"/>
          <p:cNvSpPr/>
          <p:nvPr/>
        </p:nvSpPr>
        <p:spPr>
          <a:xfrm>
            <a:off x="6948264" y="5079023"/>
            <a:ext cx="2195736" cy="17789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49 Rectángulo"/>
          <p:cNvSpPr/>
          <p:nvPr/>
        </p:nvSpPr>
        <p:spPr>
          <a:xfrm>
            <a:off x="6948264" y="0"/>
            <a:ext cx="21957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Rectángulo"/>
          <p:cNvSpPr/>
          <p:nvPr/>
        </p:nvSpPr>
        <p:spPr>
          <a:xfrm>
            <a:off x="6948264" y="2486735"/>
            <a:ext cx="21957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801" y="764704"/>
            <a:ext cx="1537171" cy="100515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cxnSp>
        <p:nvCxnSpPr>
          <p:cNvPr id="56" name="55 Conector recto"/>
          <p:cNvCxnSpPr/>
          <p:nvPr/>
        </p:nvCxnSpPr>
        <p:spPr>
          <a:xfrm>
            <a:off x="6588224" y="616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>
            <a:off x="6588224" y="253951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6588224" y="5091345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0" y="209685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3234485" y="209685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>
            <a:off x="6948264" y="209820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>
            <a:off x="-1" y="472379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>
            <a:off x="3234484" y="472379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6948263" y="472514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77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16" y="4537352"/>
            <a:ext cx="969775" cy="2243836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79" name="7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85" y="5097506"/>
            <a:ext cx="1606078" cy="168368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80" name="79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061" y="3416297"/>
            <a:ext cx="1657684" cy="1079925"/>
          </a:xfrm>
          <a:prstGeom prst="rect">
            <a:avLst/>
          </a:prstGeom>
        </p:spPr>
      </p:pic>
      <p:pic>
        <p:nvPicPr>
          <p:cNvPr id="87" name="86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00" y="756072"/>
            <a:ext cx="1633755" cy="1001280"/>
          </a:xfrm>
          <a:prstGeom prst="rect">
            <a:avLst/>
          </a:prstGeom>
        </p:spPr>
      </p:pic>
      <p:pic>
        <p:nvPicPr>
          <p:cNvPr id="88" name="87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801" y="3202908"/>
            <a:ext cx="1349587" cy="926805"/>
          </a:xfrm>
          <a:prstGeom prst="rect">
            <a:avLst/>
          </a:prstGeom>
        </p:spPr>
      </p:pic>
      <p:pic>
        <p:nvPicPr>
          <p:cNvPr id="89" name="88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445" y="4537352"/>
            <a:ext cx="1673746" cy="1620851"/>
          </a:xfrm>
          <a:prstGeom prst="rect">
            <a:avLst/>
          </a:prstGeom>
        </p:spPr>
      </p:pic>
      <p:grpSp>
        <p:nvGrpSpPr>
          <p:cNvPr id="90" name="89 Grupo"/>
          <p:cNvGrpSpPr/>
          <p:nvPr/>
        </p:nvGrpSpPr>
        <p:grpSpPr>
          <a:xfrm>
            <a:off x="4944557" y="3052150"/>
            <a:ext cx="996846" cy="904109"/>
            <a:chOff x="7271403" y="678537"/>
            <a:chExt cx="1674463" cy="1728400"/>
          </a:xfrm>
        </p:grpSpPr>
        <p:sp>
          <p:nvSpPr>
            <p:cNvPr id="91" name="90 Nube"/>
            <p:cNvSpPr/>
            <p:nvPr/>
          </p:nvSpPr>
          <p:spPr>
            <a:xfrm rot="246511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2" name="91 Nube"/>
            <p:cNvSpPr/>
            <p:nvPr/>
          </p:nvSpPr>
          <p:spPr>
            <a:xfrm rot="268481">
              <a:off x="8076435" y="678537"/>
              <a:ext cx="869431" cy="834445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4" name="93 Imagen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30386"/>
            <a:ext cx="1528491" cy="104682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95" name="94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630386"/>
            <a:ext cx="1520153" cy="1046823"/>
          </a:xfrm>
          <a:prstGeom prst="rect">
            <a:avLst/>
          </a:prstGeom>
        </p:spPr>
      </p:pic>
      <p:pic>
        <p:nvPicPr>
          <p:cNvPr id="41" name="40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180" y="5316361"/>
            <a:ext cx="1745901" cy="899635"/>
          </a:xfrm>
          <a:prstGeom prst="rect">
            <a:avLst/>
          </a:prstGeom>
        </p:spPr>
      </p:pic>
      <p:sp>
        <p:nvSpPr>
          <p:cNvPr id="42" name="41 CuadroTexto"/>
          <p:cNvSpPr txBox="1"/>
          <p:nvPr/>
        </p:nvSpPr>
        <p:spPr>
          <a:xfrm rot="5400000">
            <a:off x="5564553" y="3226278"/>
            <a:ext cx="2449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bg1"/>
                </a:solidFill>
              </a:rPr>
              <a:t>Park </a:t>
            </a:r>
            <a:r>
              <a:rPr lang="es-ES_tradnl" sz="2400" b="1" dirty="0" err="1" smtClean="0">
                <a:solidFill>
                  <a:schemeClr val="bg1"/>
                </a:solidFill>
              </a:rPr>
              <a:t>Avenue</a:t>
            </a:r>
            <a:endParaRPr lang="es-ES" sz="2400" b="1" dirty="0">
              <a:solidFill>
                <a:schemeClr val="bg1"/>
              </a:solidFill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7242796" y="4674240"/>
            <a:ext cx="1793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bg1"/>
                </a:solidFill>
              </a:rPr>
              <a:t>Oak</a:t>
            </a:r>
            <a:r>
              <a:rPr lang="es-ES_tradnl" sz="2400" b="1" dirty="0" smtClean="0">
                <a:solidFill>
                  <a:schemeClr val="bg1"/>
                </a:solidFill>
              </a:rPr>
              <a:t> Street</a:t>
            </a:r>
            <a:endParaRPr lang="es-ES" sz="2400" b="1" dirty="0">
              <a:solidFill>
                <a:schemeClr val="bg1"/>
              </a:solidFill>
            </a:endParaRPr>
          </a:p>
        </p:txBody>
      </p:sp>
      <p:grpSp>
        <p:nvGrpSpPr>
          <p:cNvPr id="44" name="43 Grupo"/>
          <p:cNvGrpSpPr/>
          <p:nvPr/>
        </p:nvGrpSpPr>
        <p:grpSpPr>
          <a:xfrm>
            <a:off x="206998" y="2714148"/>
            <a:ext cx="2204761" cy="1415565"/>
            <a:chOff x="206998" y="2714148"/>
            <a:chExt cx="2204761" cy="1415565"/>
          </a:xfrm>
        </p:grpSpPr>
        <p:sp>
          <p:nvSpPr>
            <p:cNvPr id="52" name="51 Rectángulo redondeado"/>
            <p:cNvSpPr/>
            <p:nvPr/>
          </p:nvSpPr>
          <p:spPr>
            <a:xfrm>
              <a:off x="206998" y="2714148"/>
              <a:ext cx="2204761" cy="1415565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53" name="52 Grupo"/>
            <p:cNvGrpSpPr/>
            <p:nvPr/>
          </p:nvGrpSpPr>
          <p:grpSpPr>
            <a:xfrm>
              <a:off x="1163203" y="2730692"/>
              <a:ext cx="1097357" cy="802074"/>
              <a:chOff x="7145552" y="1212788"/>
              <a:chExt cx="1843298" cy="1533339"/>
            </a:xfrm>
          </p:grpSpPr>
          <p:sp>
            <p:nvSpPr>
              <p:cNvPr id="60" name="59 Nube"/>
              <p:cNvSpPr/>
              <p:nvPr/>
            </p:nvSpPr>
            <p:spPr>
              <a:xfrm rot="246511">
                <a:off x="7145552" y="1212788"/>
                <a:ext cx="798759" cy="730909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1" name="60 Nube"/>
              <p:cNvSpPr/>
              <p:nvPr/>
            </p:nvSpPr>
            <p:spPr>
              <a:xfrm rot="268481">
                <a:off x="8119419" y="1911681"/>
                <a:ext cx="869431" cy="834446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54" name="53 Nube"/>
            <p:cNvSpPr/>
            <p:nvPr/>
          </p:nvSpPr>
          <p:spPr>
            <a:xfrm rot="268481">
              <a:off x="210144" y="3112040"/>
              <a:ext cx="729208" cy="700964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54 Nube"/>
            <p:cNvSpPr/>
            <p:nvPr/>
          </p:nvSpPr>
          <p:spPr>
            <a:xfrm>
              <a:off x="1053963" y="3515330"/>
              <a:ext cx="614507" cy="420511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58 Nube"/>
            <p:cNvSpPr/>
            <p:nvPr/>
          </p:nvSpPr>
          <p:spPr>
            <a:xfrm rot="246511">
              <a:off x="1664894" y="3649217"/>
              <a:ext cx="475519" cy="382331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77" name="76 Llamada rectangular redondeada"/>
          <p:cNvSpPr/>
          <p:nvPr/>
        </p:nvSpPr>
        <p:spPr>
          <a:xfrm>
            <a:off x="1387548" y="2507993"/>
            <a:ext cx="4045614" cy="1574004"/>
          </a:xfrm>
          <a:prstGeom prst="wedgeRoundRectCallout">
            <a:avLst>
              <a:gd name="adj1" fmla="val -40990"/>
              <a:gd name="adj2" fmla="val 11167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How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do I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get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to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the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hospital?</a:t>
            </a:r>
            <a:endParaRPr lang="es-ES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67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61 Conector recto"/>
          <p:cNvCxnSpPr/>
          <p:nvPr/>
        </p:nvCxnSpPr>
        <p:spPr>
          <a:xfrm>
            <a:off x="2915816" y="1232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>
            <a:off x="2915816" y="254567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"/>
          <p:cNvCxnSpPr/>
          <p:nvPr/>
        </p:nvCxnSpPr>
        <p:spPr>
          <a:xfrm>
            <a:off x="2915816" y="5097506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Rectángulo"/>
          <p:cNvSpPr/>
          <p:nvPr/>
        </p:nvSpPr>
        <p:spPr>
          <a:xfrm>
            <a:off x="0" y="5085184"/>
            <a:ext cx="2561651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6161"/>
            <a:ext cx="2561651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7" r="2188"/>
          <a:stretch/>
        </p:blipFill>
        <p:spPr>
          <a:xfrm>
            <a:off x="176687" y="6161"/>
            <a:ext cx="2858864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33 Rectángulo"/>
          <p:cNvSpPr/>
          <p:nvPr/>
        </p:nvSpPr>
        <p:spPr>
          <a:xfrm>
            <a:off x="0" y="2492896"/>
            <a:ext cx="2561651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45 Rectángulo"/>
          <p:cNvSpPr/>
          <p:nvPr/>
        </p:nvSpPr>
        <p:spPr>
          <a:xfrm>
            <a:off x="3275856" y="5085184"/>
            <a:ext cx="3024336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Rectángulo"/>
          <p:cNvSpPr/>
          <p:nvPr/>
        </p:nvSpPr>
        <p:spPr>
          <a:xfrm>
            <a:off x="3275856" y="6161"/>
            <a:ext cx="30243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47 Rectángulo"/>
          <p:cNvSpPr/>
          <p:nvPr/>
        </p:nvSpPr>
        <p:spPr>
          <a:xfrm>
            <a:off x="3275856" y="2492896"/>
            <a:ext cx="30243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48 Rectángulo"/>
          <p:cNvSpPr/>
          <p:nvPr/>
        </p:nvSpPr>
        <p:spPr>
          <a:xfrm>
            <a:off x="6948264" y="5079023"/>
            <a:ext cx="2195736" cy="17789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49 Rectángulo"/>
          <p:cNvSpPr/>
          <p:nvPr/>
        </p:nvSpPr>
        <p:spPr>
          <a:xfrm>
            <a:off x="6948264" y="0"/>
            <a:ext cx="21957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Rectángulo"/>
          <p:cNvSpPr/>
          <p:nvPr/>
        </p:nvSpPr>
        <p:spPr>
          <a:xfrm>
            <a:off x="6948264" y="2486735"/>
            <a:ext cx="21957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801" y="764704"/>
            <a:ext cx="1537171" cy="100515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cxnSp>
        <p:nvCxnSpPr>
          <p:cNvPr id="56" name="55 Conector recto"/>
          <p:cNvCxnSpPr/>
          <p:nvPr/>
        </p:nvCxnSpPr>
        <p:spPr>
          <a:xfrm>
            <a:off x="6588224" y="616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>
            <a:off x="6588224" y="253951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6588224" y="5091345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0" y="209685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3234485" y="209685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>
            <a:off x="6948264" y="209820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>
            <a:off x="-1" y="472379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>
            <a:off x="3234484" y="472379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6948263" y="472514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79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061" y="3416297"/>
            <a:ext cx="1657684" cy="1079925"/>
          </a:xfrm>
          <a:prstGeom prst="rect">
            <a:avLst/>
          </a:prstGeom>
        </p:spPr>
      </p:pic>
      <p:pic>
        <p:nvPicPr>
          <p:cNvPr id="87" name="8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00" y="756072"/>
            <a:ext cx="1633755" cy="1001280"/>
          </a:xfrm>
          <a:prstGeom prst="rect">
            <a:avLst/>
          </a:prstGeom>
        </p:spPr>
      </p:pic>
      <p:pic>
        <p:nvPicPr>
          <p:cNvPr id="88" name="8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801" y="3202908"/>
            <a:ext cx="1349587" cy="926805"/>
          </a:xfrm>
          <a:prstGeom prst="rect">
            <a:avLst/>
          </a:prstGeom>
        </p:spPr>
      </p:pic>
      <p:pic>
        <p:nvPicPr>
          <p:cNvPr id="89" name="88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180" y="5316361"/>
            <a:ext cx="1745901" cy="899635"/>
          </a:xfrm>
          <a:prstGeom prst="rect">
            <a:avLst/>
          </a:prstGeom>
        </p:spPr>
      </p:pic>
      <p:grpSp>
        <p:nvGrpSpPr>
          <p:cNvPr id="90" name="89 Grupo"/>
          <p:cNvGrpSpPr/>
          <p:nvPr/>
        </p:nvGrpSpPr>
        <p:grpSpPr>
          <a:xfrm>
            <a:off x="4944557" y="3052150"/>
            <a:ext cx="996846" cy="904109"/>
            <a:chOff x="7271403" y="678537"/>
            <a:chExt cx="1674463" cy="1728400"/>
          </a:xfrm>
        </p:grpSpPr>
        <p:sp>
          <p:nvSpPr>
            <p:cNvPr id="91" name="90 Nube"/>
            <p:cNvSpPr/>
            <p:nvPr/>
          </p:nvSpPr>
          <p:spPr>
            <a:xfrm rot="246511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2" name="91 Nube"/>
            <p:cNvSpPr/>
            <p:nvPr/>
          </p:nvSpPr>
          <p:spPr>
            <a:xfrm rot="268481">
              <a:off x="8076435" y="678537"/>
              <a:ext cx="869431" cy="834445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4" name="93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30386"/>
            <a:ext cx="1528491" cy="104682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95" name="94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630386"/>
            <a:ext cx="1520153" cy="1046823"/>
          </a:xfrm>
          <a:prstGeom prst="rect">
            <a:avLst/>
          </a:prstGeom>
        </p:spPr>
      </p:pic>
      <p:pic>
        <p:nvPicPr>
          <p:cNvPr id="41" name="40 Imagen" descr="Señalar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1840" y="4800315"/>
            <a:ext cx="1183800" cy="191522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2" name="41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19280" y="5435613"/>
            <a:ext cx="751652" cy="124571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3" name="42 Flecha arriba"/>
          <p:cNvSpPr/>
          <p:nvPr/>
        </p:nvSpPr>
        <p:spPr>
          <a:xfrm>
            <a:off x="2843808" y="5316360"/>
            <a:ext cx="432048" cy="1399178"/>
          </a:xfrm>
          <a:prstGeom prst="upArrow">
            <a:avLst>
              <a:gd name="adj1" fmla="val 35519"/>
              <a:gd name="adj2" fmla="val 85771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43 Rectángulo redondeado"/>
          <p:cNvSpPr/>
          <p:nvPr/>
        </p:nvSpPr>
        <p:spPr>
          <a:xfrm>
            <a:off x="4702870" y="593297"/>
            <a:ext cx="4119102" cy="59238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200" b="1" dirty="0" smtClean="0">
                <a:solidFill>
                  <a:schemeClr val="tx1"/>
                </a:solidFill>
              </a:rPr>
              <a:t>1. Go </a:t>
            </a:r>
            <a:r>
              <a:rPr lang="es-ES_tradnl" sz="3200" b="1" dirty="0" smtClean="0">
                <a:solidFill>
                  <a:schemeClr val="tx1"/>
                </a:solidFill>
              </a:rPr>
              <a:t>along</a:t>
            </a:r>
            <a:r>
              <a:rPr lang="es-ES_tradnl" sz="3200" b="1" dirty="0" smtClean="0">
                <a:solidFill>
                  <a:schemeClr val="tx1"/>
                </a:solidFill>
              </a:rPr>
              <a:t> </a:t>
            </a:r>
            <a:r>
              <a:rPr lang="es-ES_tradnl" sz="3200" b="1" dirty="0" smtClean="0">
                <a:solidFill>
                  <a:schemeClr val="tx1"/>
                </a:solidFill>
              </a:rPr>
              <a:t>the street </a:t>
            </a:r>
            <a:endParaRPr lang="es-ES" sz="3200" b="1" dirty="0">
              <a:solidFill>
                <a:schemeClr val="tx1"/>
              </a:solidFill>
            </a:endParaRPr>
          </a:p>
        </p:txBody>
      </p:sp>
      <p:pic>
        <p:nvPicPr>
          <p:cNvPr id="52" name="51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445" y="4537352"/>
            <a:ext cx="1673746" cy="1620851"/>
          </a:xfrm>
          <a:prstGeom prst="rect">
            <a:avLst/>
          </a:prstGeom>
        </p:spPr>
      </p:pic>
      <p:sp>
        <p:nvSpPr>
          <p:cNvPr id="53" name="52 CuadroTexto"/>
          <p:cNvSpPr txBox="1"/>
          <p:nvPr/>
        </p:nvSpPr>
        <p:spPr>
          <a:xfrm rot="5400000">
            <a:off x="5564553" y="3226278"/>
            <a:ext cx="2449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bg1"/>
                </a:solidFill>
              </a:rPr>
              <a:t>Park </a:t>
            </a:r>
            <a:r>
              <a:rPr lang="es-ES_tradnl" sz="2400" b="1" dirty="0" err="1" smtClean="0">
                <a:solidFill>
                  <a:schemeClr val="bg1"/>
                </a:solidFill>
              </a:rPr>
              <a:t>Avenue</a:t>
            </a:r>
            <a:endParaRPr lang="es-ES" sz="2400" b="1" dirty="0">
              <a:solidFill>
                <a:schemeClr val="bg1"/>
              </a:solidFill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7242796" y="4674240"/>
            <a:ext cx="1793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bg1"/>
                </a:solidFill>
              </a:rPr>
              <a:t>Oak</a:t>
            </a:r>
            <a:r>
              <a:rPr lang="es-ES_tradnl" sz="2400" b="1" dirty="0" smtClean="0">
                <a:solidFill>
                  <a:schemeClr val="bg1"/>
                </a:solidFill>
              </a:rPr>
              <a:t> Street</a:t>
            </a:r>
            <a:endParaRPr lang="es-ES" sz="2400" b="1" dirty="0">
              <a:solidFill>
                <a:schemeClr val="bg1"/>
              </a:solidFill>
            </a:endParaRPr>
          </a:p>
        </p:txBody>
      </p:sp>
      <p:grpSp>
        <p:nvGrpSpPr>
          <p:cNvPr id="55" name="54 Grupo"/>
          <p:cNvGrpSpPr/>
          <p:nvPr/>
        </p:nvGrpSpPr>
        <p:grpSpPr>
          <a:xfrm>
            <a:off x="206998" y="2714148"/>
            <a:ext cx="2204761" cy="1415565"/>
            <a:chOff x="206998" y="2714148"/>
            <a:chExt cx="2204761" cy="1415565"/>
          </a:xfrm>
        </p:grpSpPr>
        <p:sp>
          <p:nvSpPr>
            <p:cNvPr id="59" name="58 Rectángulo redondeado"/>
            <p:cNvSpPr/>
            <p:nvPr/>
          </p:nvSpPr>
          <p:spPr>
            <a:xfrm>
              <a:off x="206998" y="2714148"/>
              <a:ext cx="2204761" cy="1415565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0" name="59 Grupo"/>
            <p:cNvGrpSpPr/>
            <p:nvPr/>
          </p:nvGrpSpPr>
          <p:grpSpPr>
            <a:xfrm>
              <a:off x="1163203" y="2730692"/>
              <a:ext cx="1097357" cy="802074"/>
              <a:chOff x="7145552" y="1212788"/>
              <a:chExt cx="1843298" cy="1533339"/>
            </a:xfrm>
          </p:grpSpPr>
          <p:sp>
            <p:nvSpPr>
              <p:cNvPr id="73" name="72 Nube"/>
              <p:cNvSpPr/>
              <p:nvPr/>
            </p:nvSpPr>
            <p:spPr>
              <a:xfrm rot="246511">
                <a:off x="7145552" y="1212788"/>
                <a:ext cx="798759" cy="730909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" name="73 Nube"/>
              <p:cNvSpPr/>
              <p:nvPr/>
            </p:nvSpPr>
            <p:spPr>
              <a:xfrm rot="268481">
                <a:off x="8119419" y="1911681"/>
                <a:ext cx="869431" cy="834446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61" name="60 Nube"/>
            <p:cNvSpPr/>
            <p:nvPr/>
          </p:nvSpPr>
          <p:spPr>
            <a:xfrm rot="268481">
              <a:off x="210144" y="3112040"/>
              <a:ext cx="729208" cy="700964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65 Nube"/>
            <p:cNvSpPr/>
            <p:nvPr/>
          </p:nvSpPr>
          <p:spPr>
            <a:xfrm>
              <a:off x="1053963" y="3515330"/>
              <a:ext cx="614507" cy="420511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66 Nube"/>
            <p:cNvSpPr/>
            <p:nvPr/>
          </p:nvSpPr>
          <p:spPr>
            <a:xfrm rot="246511">
              <a:off x="1664894" y="3649217"/>
              <a:ext cx="475519" cy="382331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75" name="74 Flecha doblada"/>
          <p:cNvSpPr/>
          <p:nvPr/>
        </p:nvSpPr>
        <p:spPr>
          <a:xfrm>
            <a:off x="2994756" y="4566324"/>
            <a:ext cx="792089" cy="647215"/>
          </a:xfrm>
          <a:prstGeom prst="bentArrow">
            <a:avLst>
              <a:gd name="adj1" fmla="val 25176"/>
              <a:gd name="adj2" fmla="val 25000"/>
              <a:gd name="adj3" fmla="val 25000"/>
              <a:gd name="adj4" fmla="val 43750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6" name="75 Rectángulo redondeado"/>
          <p:cNvSpPr/>
          <p:nvPr/>
        </p:nvSpPr>
        <p:spPr>
          <a:xfrm>
            <a:off x="4716015" y="1396458"/>
            <a:ext cx="4203066" cy="83576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200" b="1" dirty="0" smtClean="0">
                <a:solidFill>
                  <a:schemeClr val="tx1"/>
                </a:solidFill>
              </a:rPr>
              <a:t>2. Take the first turning on the right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4702870" y="2348880"/>
            <a:ext cx="4119102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200" b="1" dirty="0" smtClean="0">
                <a:solidFill>
                  <a:schemeClr val="tx1"/>
                </a:solidFill>
              </a:rPr>
              <a:t>3. Go straight ahead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78" name="77 Flecha arriba"/>
          <p:cNvSpPr/>
          <p:nvPr/>
        </p:nvSpPr>
        <p:spPr>
          <a:xfrm rot="5400000">
            <a:off x="4766686" y="3735408"/>
            <a:ext cx="430142" cy="1951770"/>
          </a:xfrm>
          <a:prstGeom prst="upArrow">
            <a:avLst>
              <a:gd name="adj1" fmla="val 35519"/>
              <a:gd name="adj2" fmla="val 85771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78 Rectángulo redondeado"/>
          <p:cNvSpPr/>
          <p:nvPr/>
        </p:nvSpPr>
        <p:spPr>
          <a:xfrm>
            <a:off x="4702870" y="2924944"/>
            <a:ext cx="3624393" cy="992167"/>
          </a:xfrm>
          <a:prstGeom prst="roundRect">
            <a:avLst>
              <a:gd name="adj" fmla="val 9459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2800" b="1" dirty="0" smtClean="0">
                <a:solidFill>
                  <a:schemeClr val="tx1"/>
                </a:solidFill>
              </a:rPr>
              <a:t>4. </a:t>
            </a:r>
            <a:r>
              <a:rPr lang="es-ES_tradnl" sz="2800" b="1" dirty="0" err="1" smtClean="0">
                <a:solidFill>
                  <a:schemeClr val="tx1"/>
                </a:solidFill>
              </a:rPr>
              <a:t>It’s</a:t>
            </a:r>
            <a:r>
              <a:rPr lang="es-ES_tradnl" sz="2800" b="1" dirty="0" smtClean="0">
                <a:solidFill>
                  <a:schemeClr val="tx1"/>
                </a:solidFill>
              </a:rPr>
              <a:t> </a:t>
            </a:r>
            <a:r>
              <a:rPr lang="es-ES_tradnl" sz="2800" b="1" dirty="0" err="1" smtClean="0">
                <a:solidFill>
                  <a:schemeClr val="tx1"/>
                </a:solidFill>
              </a:rPr>
              <a:t>on</a:t>
            </a:r>
            <a:r>
              <a:rPr lang="es-ES_tradnl" sz="2800" b="1" dirty="0" smtClean="0">
                <a:solidFill>
                  <a:schemeClr val="tx1"/>
                </a:solidFill>
              </a:rPr>
              <a:t> </a:t>
            </a:r>
            <a:r>
              <a:rPr lang="es-ES_tradnl" sz="2800" b="1" dirty="0" err="1" smtClean="0">
                <a:solidFill>
                  <a:schemeClr val="tx1"/>
                </a:solidFill>
              </a:rPr>
              <a:t>the</a:t>
            </a:r>
            <a:r>
              <a:rPr lang="es-ES_tradnl" sz="2800" b="1" dirty="0" smtClean="0">
                <a:solidFill>
                  <a:schemeClr val="tx1"/>
                </a:solidFill>
              </a:rPr>
              <a:t> </a:t>
            </a:r>
            <a:r>
              <a:rPr lang="es-ES_tradnl" sz="2800" b="1" dirty="0" err="1" smtClean="0">
                <a:solidFill>
                  <a:schemeClr val="tx1"/>
                </a:solidFill>
              </a:rPr>
              <a:t>corner</a:t>
            </a:r>
            <a:r>
              <a:rPr lang="es-ES_tradnl" sz="2800" b="1" dirty="0" smtClean="0">
                <a:solidFill>
                  <a:schemeClr val="tx1"/>
                </a:solidFill>
              </a:rPr>
              <a:t> of Park Ave. and </a:t>
            </a:r>
            <a:r>
              <a:rPr lang="es-ES_tradnl" sz="2800" b="1" dirty="0" err="1" smtClean="0">
                <a:solidFill>
                  <a:schemeClr val="tx1"/>
                </a:solidFill>
              </a:rPr>
              <a:t>Oak</a:t>
            </a:r>
            <a:r>
              <a:rPr lang="es-ES_tradnl" sz="2800" b="1" dirty="0" smtClean="0">
                <a:solidFill>
                  <a:schemeClr val="tx1"/>
                </a:solidFill>
              </a:rPr>
              <a:t> St.</a:t>
            </a:r>
            <a:endParaRPr lang="es-ES" sz="2800" b="1" dirty="0">
              <a:solidFill>
                <a:schemeClr val="tx1"/>
              </a:solidFill>
            </a:endParaRPr>
          </a:p>
        </p:txBody>
      </p:sp>
      <p:sp>
        <p:nvSpPr>
          <p:cNvPr id="81" name="80 Elipse"/>
          <p:cNvSpPr/>
          <p:nvPr/>
        </p:nvSpPr>
        <p:spPr>
          <a:xfrm>
            <a:off x="5957642" y="4746344"/>
            <a:ext cx="1025893" cy="101983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594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75" grpId="0" animBg="1"/>
      <p:bldP spid="76" grpId="0" animBg="1"/>
      <p:bldP spid="77" grpId="0" animBg="1"/>
      <p:bldP spid="78" grpId="0" animBg="1"/>
      <p:bldP spid="7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61 Conector recto"/>
          <p:cNvCxnSpPr/>
          <p:nvPr/>
        </p:nvCxnSpPr>
        <p:spPr>
          <a:xfrm>
            <a:off x="2915816" y="1232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>
            <a:off x="2915816" y="254567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"/>
          <p:cNvCxnSpPr/>
          <p:nvPr/>
        </p:nvCxnSpPr>
        <p:spPr>
          <a:xfrm>
            <a:off x="2915816" y="5097506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Rectángulo"/>
          <p:cNvSpPr/>
          <p:nvPr/>
        </p:nvSpPr>
        <p:spPr>
          <a:xfrm>
            <a:off x="0" y="5085184"/>
            <a:ext cx="2561651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6161"/>
            <a:ext cx="2561651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7" r="2188"/>
          <a:stretch/>
        </p:blipFill>
        <p:spPr>
          <a:xfrm>
            <a:off x="176687" y="6161"/>
            <a:ext cx="2858864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33 Rectángulo"/>
          <p:cNvSpPr/>
          <p:nvPr/>
        </p:nvSpPr>
        <p:spPr>
          <a:xfrm>
            <a:off x="0" y="2492896"/>
            <a:ext cx="2561651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45 Rectángulo"/>
          <p:cNvSpPr/>
          <p:nvPr/>
        </p:nvSpPr>
        <p:spPr>
          <a:xfrm>
            <a:off x="3275856" y="5085184"/>
            <a:ext cx="3024336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Rectángulo"/>
          <p:cNvSpPr/>
          <p:nvPr/>
        </p:nvSpPr>
        <p:spPr>
          <a:xfrm>
            <a:off x="3275856" y="6161"/>
            <a:ext cx="30243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47 Rectángulo"/>
          <p:cNvSpPr/>
          <p:nvPr/>
        </p:nvSpPr>
        <p:spPr>
          <a:xfrm>
            <a:off x="3275856" y="2492896"/>
            <a:ext cx="30243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48 Rectángulo"/>
          <p:cNvSpPr/>
          <p:nvPr/>
        </p:nvSpPr>
        <p:spPr>
          <a:xfrm>
            <a:off x="6948264" y="5079023"/>
            <a:ext cx="2195736" cy="17789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49 Rectángulo"/>
          <p:cNvSpPr/>
          <p:nvPr/>
        </p:nvSpPr>
        <p:spPr>
          <a:xfrm>
            <a:off x="6948264" y="0"/>
            <a:ext cx="21957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Rectángulo"/>
          <p:cNvSpPr/>
          <p:nvPr/>
        </p:nvSpPr>
        <p:spPr>
          <a:xfrm>
            <a:off x="6948264" y="2486735"/>
            <a:ext cx="21957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801" y="764704"/>
            <a:ext cx="1537171" cy="100515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cxnSp>
        <p:nvCxnSpPr>
          <p:cNvPr id="56" name="55 Conector recto"/>
          <p:cNvCxnSpPr/>
          <p:nvPr/>
        </p:nvCxnSpPr>
        <p:spPr>
          <a:xfrm>
            <a:off x="6588224" y="616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>
            <a:off x="6588224" y="253951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6588224" y="5091345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0" y="209685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3234485" y="209685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>
            <a:off x="6948264" y="209820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>
            <a:off x="-1" y="472379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>
            <a:off x="3234484" y="472379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6948263" y="472514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77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16" y="4537352"/>
            <a:ext cx="969775" cy="2243836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79" name="7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85" y="5097506"/>
            <a:ext cx="1606078" cy="168368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80" name="79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061" y="3416297"/>
            <a:ext cx="1657684" cy="1079925"/>
          </a:xfrm>
          <a:prstGeom prst="rect">
            <a:avLst/>
          </a:prstGeom>
        </p:spPr>
      </p:pic>
      <p:pic>
        <p:nvPicPr>
          <p:cNvPr id="87" name="86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00" y="756072"/>
            <a:ext cx="1633755" cy="1001280"/>
          </a:xfrm>
          <a:prstGeom prst="rect">
            <a:avLst/>
          </a:prstGeom>
        </p:spPr>
      </p:pic>
      <p:pic>
        <p:nvPicPr>
          <p:cNvPr id="88" name="87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801" y="3202908"/>
            <a:ext cx="1349587" cy="926805"/>
          </a:xfrm>
          <a:prstGeom prst="rect">
            <a:avLst/>
          </a:prstGeom>
        </p:spPr>
      </p:pic>
      <p:pic>
        <p:nvPicPr>
          <p:cNvPr id="89" name="88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445" y="4537352"/>
            <a:ext cx="1673746" cy="1620851"/>
          </a:xfrm>
          <a:prstGeom prst="rect">
            <a:avLst/>
          </a:prstGeom>
        </p:spPr>
      </p:pic>
      <p:grpSp>
        <p:nvGrpSpPr>
          <p:cNvPr id="90" name="89 Grupo"/>
          <p:cNvGrpSpPr/>
          <p:nvPr/>
        </p:nvGrpSpPr>
        <p:grpSpPr>
          <a:xfrm>
            <a:off x="4944557" y="3052150"/>
            <a:ext cx="996846" cy="904109"/>
            <a:chOff x="7271403" y="678537"/>
            <a:chExt cx="1674463" cy="1728400"/>
          </a:xfrm>
        </p:grpSpPr>
        <p:sp>
          <p:nvSpPr>
            <p:cNvPr id="91" name="90 Nube"/>
            <p:cNvSpPr/>
            <p:nvPr/>
          </p:nvSpPr>
          <p:spPr>
            <a:xfrm rot="246511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2" name="91 Nube"/>
            <p:cNvSpPr/>
            <p:nvPr/>
          </p:nvSpPr>
          <p:spPr>
            <a:xfrm rot="268481">
              <a:off x="8076435" y="678537"/>
              <a:ext cx="869431" cy="834445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4" name="93 Imagen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30386"/>
            <a:ext cx="1528491" cy="104682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95" name="94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630386"/>
            <a:ext cx="1520153" cy="1046823"/>
          </a:xfrm>
          <a:prstGeom prst="rect">
            <a:avLst/>
          </a:prstGeom>
        </p:spPr>
      </p:pic>
      <p:pic>
        <p:nvPicPr>
          <p:cNvPr id="41" name="40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180" y="5316361"/>
            <a:ext cx="1745901" cy="899635"/>
          </a:xfrm>
          <a:prstGeom prst="rect">
            <a:avLst/>
          </a:prstGeom>
        </p:spPr>
      </p:pic>
      <p:sp>
        <p:nvSpPr>
          <p:cNvPr id="42" name="41 CuadroTexto"/>
          <p:cNvSpPr txBox="1"/>
          <p:nvPr/>
        </p:nvSpPr>
        <p:spPr>
          <a:xfrm rot="5400000">
            <a:off x="5564553" y="3226278"/>
            <a:ext cx="2449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bg1"/>
                </a:solidFill>
              </a:rPr>
              <a:t>Park </a:t>
            </a:r>
            <a:r>
              <a:rPr lang="es-ES_tradnl" sz="2400" b="1" dirty="0" err="1" smtClean="0">
                <a:solidFill>
                  <a:schemeClr val="bg1"/>
                </a:solidFill>
              </a:rPr>
              <a:t>Avenue</a:t>
            </a:r>
            <a:endParaRPr lang="es-ES" sz="2400" b="1" dirty="0">
              <a:solidFill>
                <a:schemeClr val="bg1"/>
              </a:solidFill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7242796" y="4674240"/>
            <a:ext cx="1793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bg1"/>
                </a:solidFill>
              </a:rPr>
              <a:t>Oak</a:t>
            </a:r>
            <a:r>
              <a:rPr lang="es-ES_tradnl" sz="2400" b="1" dirty="0" smtClean="0">
                <a:solidFill>
                  <a:schemeClr val="bg1"/>
                </a:solidFill>
              </a:rPr>
              <a:t> Street</a:t>
            </a:r>
            <a:endParaRPr lang="es-ES" sz="2400" b="1" dirty="0">
              <a:solidFill>
                <a:schemeClr val="bg1"/>
              </a:solidFill>
            </a:endParaRPr>
          </a:p>
        </p:txBody>
      </p:sp>
      <p:grpSp>
        <p:nvGrpSpPr>
          <p:cNvPr id="44" name="43 Grupo"/>
          <p:cNvGrpSpPr/>
          <p:nvPr/>
        </p:nvGrpSpPr>
        <p:grpSpPr>
          <a:xfrm>
            <a:off x="206998" y="2714148"/>
            <a:ext cx="2204761" cy="1415565"/>
            <a:chOff x="206998" y="2714148"/>
            <a:chExt cx="2204761" cy="1415565"/>
          </a:xfrm>
        </p:grpSpPr>
        <p:sp>
          <p:nvSpPr>
            <p:cNvPr id="52" name="51 Rectángulo redondeado"/>
            <p:cNvSpPr/>
            <p:nvPr/>
          </p:nvSpPr>
          <p:spPr>
            <a:xfrm>
              <a:off x="206998" y="2714148"/>
              <a:ext cx="2204761" cy="1415565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53" name="52 Grupo"/>
            <p:cNvGrpSpPr/>
            <p:nvPr/>
          </p:nvGrpSpPr>
          <p:grpSpPr>
            <a:xfrm>
              <a:off x="1163203" y="2730692"/>
              <a:ext cx="1097357" cy="802074"/>
              <a:chOff x="7145552" y="1212788"/>
              <a:chExt cx="1843298" cy="1533339"/>
            </a:xfrm>
          </p:grpSpPr>
          <p:sp>
            <p:nvSpPr>
              <p:cNvPr id="60" name="59 Nube"/>
              <p:cNvSpPr/>
              <p:nvPr/>
            </p:nvSpPr>
            <p:spPr>
              <a:xfrm rot="246511">
                <a:off x="7145552" y="1212788"/>
                <a:ext cx="798759" cy="730909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1" name="60 Nube"/>
              <p:cNvSpPr/>
              <p:nvPr/>
            </p:nvSpPr>
            <p:spPr>
              <a:xfrm rot="268481">
                <a:off x="8119419" y="1911681"/>
                <a:ext cx="869431" cy="834446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54" name="53 Nube"/>
            <p:cNvSpPr/>
            <p:nvPr/>
          </p:nvSpPr>
          <p:spPr>
            <a:xfrm rot="268481">
              <a:off x="210144" y="3112040"/>
              <a:ext cx="729208" cy="700964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54 Nube"/>
            <p:cNvSpPr/>
            <p:nvPr/>
          </p:nvSpPr>
          <p:spPr>
            <a:xfrm>
              <a:off x="1053963" y="3515330"/>
              <a:ext cx="614507" cy="420511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58 Nube"/>
            <p:cNvSpPr/>
            <p:nvPr/>
          </p:nvSpPr>
          <p:spPr>
            <a:xfrm rot="246511">
              <a:off x="1664894" y="3649217"/>
              <a:ext cx="475519" cy="382331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77" name="76 Llamada rectangular redondeada"/>
          <p:cNvSpPr/>
          <p:nvPr/>
        </p:nvSpPr>
        <p:spPr>
          <a:xfrm>
            <a:off x="1387548" y="2507993"/>
            <a:ext cx="4045614" cy="1574004"/>
          </a:xfrm>
          <a:prstGeom prst="wedgeRoundRectCallout">
            <a:avLst>
              <a:gd name="adj1" fmla="val -40990"/>
              <a:gd name="adj2" fmla="val 11167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How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do I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get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to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the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stadium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?</a:t>
            </a:r>
            <a:endParaRPr lang="es-ES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41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61 Conector recto"/>
          <p:cNvCxnSpPr/>
          <p:nvPr/>
        </p:nvCxnSpPr>
        <p:spPr>
          <a:xfrm>
            <a:off x="2915816" y="1232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>
            <a:off x="2915816" y="254567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"/>
          <p:cNvCxnSpPr/>
          <p:nvPr/>
        </p:nvCxnSpPr>
        <p:spPr>
          <a:xfrm>
            <a:off x="2915816" y="5097506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Rectángulo"/>
          <p:cNvSpPr/>
          <p:nvPr/>
        </p:nvSpPr>
        <p:spPr>
          <a:xfrm>
            <a:off x="0" y="5085184"/>
            <a:ext cx="2561651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6161"/>
            <a:ext cx="2561651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7" r="2188"/>
          <a:stretch/>
        </p:blipFill>
        <p:spPr>
          <a:xfrm>
            <a:off x="176687" y="6161"/>
            <a:ext cx="2858864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33 Rectángulo"/>
          <p:cNvSpPr/>
          <p:nvPr/>
        </p:nvSpPr>
        <p:spPr>
          <a:xfrm>
            <a:off x="0" y="2492896"/>
            <a:ext cx="2561651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45 Rectángulo"/>
          <p:cNvSpPr/>
          <p:nvPr/>
        </p:nvSpPr>
        <p:spPr>
          <a:xfrm>
            <a:off x="3275856" y="5085184"/>
            <a:ext cx="3024336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Rectángulo"/>
          <p:cNvSpPr/>
          <p:nvPr/>
        </p:nvSpPr>
        <p:spPr>
          <a:xfrm>
            <a:off x="3275856" y="6161"/>
            <a:ext cx="30243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47 Rectángulo"/>
          <p:cNvSpPr/>
          <p:nvPr/>
        </p:nvSpPr>
        <p:spPr>
          <a:xfrm>
            <a:off x="3275856" y="2492896"/>
            <a:ext cx="30243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48 Rectángulo"/>
          <p:cNvSpPr/>
          <p:nvPr/>
        </p:nvSpPr>
        <p:spPr>
          <a:xfrm>
            <a:off x="6948264" y="5079023"/>
            <a:ext cx="2195736" cy="17789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49 Rectángulo"/>
          <p:cNvSpPr/>
          <p:nvPr/>
        </p:nvSpPr>
        <p:spPr>
          <a:xfrm>
            <a:off x="6948264" y="0"/>
            <a:ext cx="21957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Rectángulo"/>
          <p:cNvSpPr/>
          <p:nvPr/>
        </p:nvSpPr>
        <p:spPr>
          <a:xfrm>
            <a:off x="6948264" y="2486735"/>
            <a:ext cx="21957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801" y="764704"/>
            <a:ext cx="1537171" cy="100515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cxnSp>
        <p:nvCxnSpPr>
          <p:cNvPr id="56" name="55 Conector recto"/>
          <p:cNvCxnSpPr/>
          <p:nvPr/>
        </p:nvCxnSpPr>
        <p:spPr>
          <a:xfrm>
            <a:off x="6588224" y="616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>
            <a:off x="6588224" y="253951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6588224" y="5091345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0" y="209685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3234485" y="209685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>
            <a:off x="6948264" y="209820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>
            <a:off x="-1" y="472379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>
            <a:off x="3234484" y="472379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6948263" y="472514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79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061" y="3416297"/>
            <a:ext cx="1657684" cy="1079925"/>
          </a:xfrm>
          <a:prstGeom prst="rect">
            <a:avLst/>
          </a:prstGeom>
        </p:spPr>
      </p:pic>
      <p:pic>
        <p:nvPicPr>
          <p:cNvPr id="87" name="8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00" y="756072"/>
            <a:ext cx="1633755" cy="1001280"/>
          </a:xfrm>
          <a:prstGeom prst="rect">
            <a:avLst/>
          </a:prstGeom>
        </p:spPr>
      </p:pic>
      <p:pic>
        <p:nvPicPr>
          <p:cNvPr id="88" name="8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801" y="3202908"/>
            <a:ext cx="1349587" cy="926805"/>
          </a:xfrm>
          <a:prstGeom prst="rect">
            <a:avLst/>
          </a:prstGeom>
        </p:spPr>
      </p:pic>
      <p:pic>
        <p:nvPicPr>
          <p:cNvPr id="89" name="88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180" y="5316361"/>
            <a:ext cx="1745901" cy="899635"/>
          </a:xfrm>
          <a:prstGeom prst="rect">
            <a:avLst/>
          </a:prstGeom>
        </p:spPr>
      </p:pic>
      <p:grpSp>
        <p:nvGrpSpPr>
          <p:cNvPr id="90" name="89 Grupo"/>
          <p:cNvGrpSpPr/>
          <p:nvPr/>
        </p:nvGrpSpPr>
        <p:grpSpPr>
          <a:xfrm>
            <a:off x="4944557" y="3052150"/>
            <a:ext cx="996846" cy="904109"/>
            <a:chOff x="7271403" y="678537"/>
            <a:chExt cx="1674463" cy="1728400"/>
          </a:xfrm>
        </p:grpSpPr>
        <p:sp>
          <p:nvSpPr>
            <p:cNvPr id="91" name="90 Nube"/>
            <p:cNvSpPr/>
            <p:nvPr/>
          </p:nvSpPr>
          <p:spPr>
            <a:xfrm rot="246511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2" name="91 Nube"/>
            <p:cNvSpPr/>
            <p:nvPr/>
          </p:nvSpPr>
          <p:spPr>
            <a:xfrm rot="268481">
              <a:off x="8076435" y="678537"/>
              <a:ext cx="869431" cy="834445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4" name="93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30386"/>
            <a:ext cx="1528491" cy="104682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95" name="94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630386"/>
            <a:ext cx="1520153" cy="1046823"/>
          </a:xfrm>
          <a:prstGeom prst="rect">
            <a:avLst/>
          </a:prstGeom>
        </p:spPr>
      </p:pic>
      <p:pic>
        <p:nvPicPr>
          <p:cNvPr id="41" name="40 Imagen" descr="Señalar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1840" y="4800315"/>
            <a:ext cx="1183800" cy="191522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2" name="41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19280" y="5435613"/>
            <a:ext cx="751652" cy="124571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3" name="42 Flecha arriba"/>
          <p:cNvSpPr/>
          <p:nvPr/>
        </p:nvSpPr>
        <p:spPr>
          <a:xfrm>
            <a:off x="2915816" y="5316360"/>
            <a:ext cx="360040" cy="1399178"/>
          </a:xfrm>
          <a:prstGeom prst="upArrow">
            <a:avLst>
              <a:gd name="adj1" fmla="val 35519"/>
              <a:gd name="adj2" fmla="val 85771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43 Rectángulo redondeado"/>
          <p:cNvSpPr/>
          <p:nvPr/>
        </p:nvSpPr>
        <p:spPr>
          <a:xfrm>
            <a:off x="3203848" y="593297"/>
            <a:ext cx="4038948" cy="59238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200" b="1" dirty="0" smtClean="0">
                <a:solidFill>
                  <a:schemeClr val="tx1"/>
                </a:solidFill>
              </a:rPr>
              <a:t>1. Go </a:t>
            </a:r>
            <a:r>
              <a:rPr lang="es-ES_tradnl" sz="3200" b="1" dirty="0" smtClean="0">
                <a:solidFill>
                  <a:schemeClr val="tx1"/>
                </a:solidFill>
              </a:rPr>
              <a:t>along</a:t>
            </a:r>
            <a:r>
              <a:rPr lang="es-ES_tradnl" sz="3200" b="1" dirty="0" smtClean="0">
                <a:solidFill>
                  <a:schemeClr val="tx1"/>
                </a:solidFill>
              </a:rPr>
              <a:t> </a:t>
            </a:r>
            <a:r>
              <a:rPr lang="es-ES_tradnl" sz="3200" b="1" dirty="0" smtClean="0">
                <a:solidFill>
                  <a:schemeClr val="tx1"/>
                </a:solidFill>
              </a:rPr>
              <a:t>the street</a:t>
            </a:r>
            <a:endParaRPr lang="es-ES" sz="3200" b="1" dirty="0">
              <a:solidFill>
                <a:schemeClr val="tx1"/>
              </a:solidFill>
            </a:endParaRPr>
          </a:p>
        </p:txBody>
      </p:sp>
      <p:pic>
        <p:nvPicPr>
          <p:cNvPr id="52" name="51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445" y="4537352"/>
            <a:ext cx="1673746" cy="1620851"/>
          </a:xfrm>
          <a:prstGeom prst="rect">
            <a:avLst/>
          </a:prstGeom>
        </p:spPr>
      </p:pic>
      <p:sp>
        <p:nvSpPr>
          <p:cNvPr id="53" name="52 CuadroTexto"/>
          <p:cNvSpPr txBox="1"/>
          <p:nvPr/>
        </p:nvSpPr>
        <p:spPr>
          <a:xfrm rot="5400000">
            <a:off x="5564553" y="3226278"/>
            <a:ext cx="2449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bg1"/>
                </a:solidFill>
              </a:rPr>
              <a:t>Park </a:t>
            </a:r>
            <a:r>
              <a:rPr lang="es-ES_tradnl" sz="2400" b="1" dirty="0" err="1" smtClean="0">
                <a:solidFill>
                  <a:schemeClr val="bg1"/>
                </a:solidFill>
              </a:rPr>
              <a:t>Avenue</a:t>
            </a:r>
            <a:endParaRPr lang="es-ES" sz="2400" b="1" dirty="0">
              <a:solidFill>
                <a:schemeClr val="bg1"/>
              </a:solidFill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7242796" y="4674240"/>
            <a:ext cx="1793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bg1"/>
                </a:solidFill>
              </a:rPr>
              <a:t>Oak</a:t>
            </a:r>
            <a:r>
              <a:rPr lang="es-ES_tradnl" sz="2400" b="1" dirty="0" smtClean="0">
                <a:solidFill>
                  <a:schemeClr val="bg1"/>
                </a:solidFill>
              </a:rPr>
              <a:t> Street</a:t>
            </a:r>
            <a:endParaRPr lang="es-ES" sz="2400" b="1" dirty="0">
              <a:solidFill>
                <a:schemeClr val="bg1"/>
              </a:solidFill>
            </a:endParaRPr>
          </a:p>
        </p:txBody>
      </p:sp>
      <p:grpSp>
        <p:nvGrpSpPr>
          <p:cNvPr id="55" name="54 Grupo"/>
          <p:cNvGrpSpPr/>
          <p:nvPr/>
        </p:nvGrpSpPr>
        <p:grpSpPr>
          <a:xfrm>
            <a:off x="206998" y="2714148"/>
            <a:ext cx="2204761" cy="1415565"/>
            <a:chOff x="206998" y="2714148"/>
            <a:chExt cx="2204761" cy="1415565"/>
          </a:xfrm>
        </p:grpSpPr>
        <p:sp>
          <p:nvSpPr>
            <p:cNvPr id="59" name="58 Rectángulo redondeado"/>
            <p:cNvSpPr/>
            <p:nvPr/>
          </p:nvSpPr>
          <p:spPr>
            <a:xfrm>
              <a:off x="206998" y="2714148"/>
              <a:ext cx="2204761" cy="1415565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0" name="59 Grupo"/>
            <p:cNvGrpSpPr/>
            <p:nvPr/>
          </p:nvGrpSpPr>
          <p:grpSpPr>
            <a:xfrm>
              <a:off x="1163203" y="2730692"/>
              <a:ext cx="1097357" cy="802074"/>
              <a:chOff x="7145552" y="1212788"/>
              <a:chExt cx="1843298" cy="1533339"/>
            </a:xfrm>
          </p:grpSpPr>
          <p:sp>
            <p:nvSpPr>
              <p:cNvPr id="73" name="72 Nube"/>
              <p:cNvSpPr/>
              <p:nvPr/>
            </p:nvSpPr>
            <p:spPr>
              <a:xfrm rot="246511">
                <a:off x="7145552" y="1212788"/>
                <a:ext cx="798759" cy="730909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" name="73 Nube"/>
              <p:cNvSpPr/>
              <p:nvPr/>
            </p:nvSpPr>
            <p:spPr>
              <a:xfrm rot="268481">
                <a:off x="8119419" y="1911681"/>
                <a:ext cx="869431" cy="834446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61" name="60 Nube"/>
            <p:cNvSpPr/>
            <p:nvPr/>
          </p:nvSpPr>
          <p:spPr>
            <a:xfrm rot="268481">
              <a:off x="210144" y="3112040"/>
              <a:ext cx="729208" cy="700964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65 Nube"/>
            <p:cNvSpPr/>
            <p:nvPr/>
          </p:nvSpPr>
          <p:spPr>
            <a:xfrm>
              <a:off x="1053963" y="3515330"/>
              <a:ext cx="614507" cy="420511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66 Nube"/>
            <p:cNvSpPr/>
            <p:nvPr/>
          </p:nvSpPr>
          <p:spPr>
            <a:xfrm rot="246511">
              <a:off x="1664894" y="3649217"/>
              <a:ext cx="475519" cy="382331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75" name="74 Flecha doblada"/>
          <p:cNvSpPr/>
          <p:nvPr/>
        </p:nvSpPr>
        <p:spPr>
          <a:xfrm>
            <a:off x="2994756" y="4566324"/>
            <a:ext cx="792089" cy="647215"/>
          </a:xfrm>
          <a:prstGeom prst="bentArrow">
            <a:avLst>
              <a:gd name="adj1" fmla="val 18754"/>
              <a:gd name="adj2" fmla="val 25000"/>
              <a:gd name="adj3" fmla="val 25000"/>
              <a:gd name="adj4" fmla="val 43750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6" name="75 Rectángulo redondeado"/>
          <p:cNvSpPr/>
          <p:nvPr/>
        </p:nvSpPr>
        <p:spPr>
          <a:xfrm>
            <a:off x="3216994" y="1267281"/>
            <a:ext cx="4067807" cy="82957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200" b="1" dirty="0" smtClean="0">
                <a:solidFill>
                  <a:schemeClr val="tx1"/>
                </a:solidFill>
              </a:rPr>
              <a:t>2. Take the first turning on the right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3203848" y="2188547"/>
            <a:ext cx="4038948" cy="59238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200" b="1" dirty="0" smtClean="0">
                <a:solidFill>
                  <a:schemeClr val="tx1"/>
                </a:solidFill>
              </a:rPr>
              <a:t>3. Go straight ahead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78" name="77 Flecha arriba"/>
          <p:cNvSpPr/>
          <p:nvPr/>
        </p:nvSpPr>
        <p:spPr>
          <a:xfrm rot="5400000">
            <a:off x="5549076" y="3023120"/>
            <a:ext cx="360040" cy="3446448"/>
          </a:xfrm>
          <a:prstGeom prst="upArrow">
            <a:avLst>
              <a:gd name="adj1" fmla="val 35519"/>
              <a:gd name="adj2" fmla="val 85771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78 Rectángulo redondeado"/>
          <p:cNvSpPr/>
          <p:nvPr/>
        </p:nvSpPr>
        <p:spPr>
          <a:xfrm>
            <a:off x="3203848" y="2924944"/>
            <a:ext cx="3624393" cy="992167"/>
          </a:xfrm>
          <a:prstGeom prst="roundRect">
            <a:avLst>
              <a:gd name="adj" fmla="val 9459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2400" b="1" dirty="0" smtClean="0">
                <a:solidFill>
                  <a:schemeClr val="tx1"/>
                </a:solidFill>
              </a:rPr>
              <a:t>4. </a:t>
            </a:r>
            <a:r>
              <a:rPr lang="es-ES_tradnl" sz="2400" b="1" dirty="0" err="1" smtClean="0">
                <a:solidFill>
                  <a:schemeClr val="tx1"/>
                </a:solidFill>
              </a:rPr>
              <a:t>It’s</a:t>
            </a:r>
            <a:r>
              <a:rPr lang="es-ES_tradnl" sz="2400" b="1" dirty="0" smtClean="0">
                <a:solidFill>
                  <a:schemeClr val="tx1"/>
                </a:solidFill>
              </a:rPr>
              <a:t> </a:t>
            </a:r>
            <a:r>
              <a:rPr lang="es-ES_tradnl" sz="2400" b="1" dirty="0" err="1" smtClean="0">
                <a:solidFill>
                  <a:schemeClr val="tx1"/>
                </a:solidFill>
              </a:rPr>
              <a:t>on</a:t>
            </a:r>
            <a:r>
              <a:rPr lang="es-ES_tradnl" sz="2400" b="1" dirty="0" smtClean="0">
                <a:solidFill>
                  <a:schemeClr val="tx1"/>
                </a:solidFill>
              </a:rPr>
              <a:t> </a:t>
            </a:r>
            <a:r>
              <a:rPr lang="es-ES_tradnl" sz="2400" b="1" dirty="0" err="1" smtClean="0">
                <a:solidFill>
                  <a:schemeClr val="tx1"/>
                </a:solidFill>
              </a:rPr>
              <a:t>the</a:t>
            </a:r>
            <a:r>
              <a:rPr lang="es-ES_tradnl" sz="2400" b="1" dirty="0" smtClean="0">
                <a:solidFill>
                  <a:schemeClr val="tx1"/>
                </a:solidFill>
              </a:rPr>
              <a:t> </a:t>
            </a:r>
            <a:r>
              <a:rPr lang="es-ES_tradnl" sz="2400" b="1" dirty="0" err="1" smtClean="0">
                <a:solidFill>
                  <a:schemeClr val="tx1"/>
                </a:solidFill>
              </a:rPr>
              <a:t>right</a:t>
            </a:r>
            <a:r>
              <a:rPr lang="es-ES_tradnl" sz="2400" b="1" dirty="0" smtClean="0">
                <a:solidFill>
                  <a:schemeClr val="tx1"/>
                </a:solidFill>
              </a:rPr>
              <a:t> </a:t>
            </a:r>
            <a:r>
              <a:rPr lang="es-ES_tradnl" sz="2400" b="1" dirty="0" err="1" smtClean="0">
                <a:solidFill>
                  <a:schemeClr val="tx1"/>
                </a:solidFill>
              </a:rPr>
              <a:t>opposite</a:t>
            </a:r>
            <a:r>
              <a:rPr lang="es-ES_tradnl" sz="2400" b="1" dirty="0" smtClean="0">
                <a:solidFill>
                  <a:schemeClr val="tx1"/>
                </a:solidFill>
              </a:rPr>
              <a:t> </a:t>
            </a:r>
            <a:r>
              <a:rPr lang="es-ES_tradnl" sz="2400" b="1" dirty="0" err="1" smtClean="0">
                <a:solidFill>
                  <a:schemeClr val="tx1"/>
                </a:solidFill>
              </a:rPr>
              <a:t>the</a:t>
            </a:r>
            <a:r>
              <a:rPr lang="es-ES_tradnl" sz="2400" b="1" dirty="0" smtClean="0">
                <a:solidFill>
                  <a:schemeClr val="tx1"/>
                </a:solidFill>
              </a:rPr>
              <a:t> gas </a:t>
            </a:r>
            <a:r>
              <a:rPr lang="es-ES_tradnl" sz="2400" b="1" dirty="0" err="1" smtClean="0">
                <a:solidFill>
                  <a:schemeClr val="tx1"/>
                </a:solidFill>
              </a:rPr>
              <a:t>station</a:t>
            </a:r>
            <a:endParaRPr lang="es-ES" sz="2400" b="1" dirty="0">
              <a:solidFill>
                <a:schemeClr val="tx1"/>
              </a:solidFill>
            </a:endParaRPr>
          </a:p>
        </p:txBody>
      </p:sp>
      <p:sp>
        <p:nvSpPr>
          <p:cNvPr id="81" name="80 Elipse"/>
          <p:cNvSpPr/>
          <p:nvPr/>
        </p:nvSpPr>
        <p:spPr>
          <a:xfrm>
            <a:off x="7540439" y="5213961"/>
            <a:ext cx="1025893" cy="101983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81 Flecha arriba"/>
          <p:cNvSpPr/>
          <p:nvPr/>
        </p:nvSpPr>
        <p:spPr>
          <a:xfrm rot="10800000">
            <a:off x="7802975" y="4624995"/>
            <a:ext cx="486310" cy="510910"/>
          </a:xfrm>
          <a:prstGeom prst="upArrow">
            <a:avLst>
              <a:gd name="adj1" fmla="val 50000"/>
              <a:gd name="adj2" fmla="val 65126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52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53" presetClass="entr" presetSubtype="1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427984" y="0"/>
            <a:ext cx="2304256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0" y="1096771"/>
            <a:ext cx="4427983" cy="180858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Arco"/>
          <p:cNvSpPr/>
          <p:nvPr/>
        </p:nvSpPr>
        <p:spPr>
          <a:xfrm>
            <a:off x="3923929" y="2833347"/>
            <a:ext cx="576063" cy="504056"/>
          </a:xfrm>
          <a:prstGeom prst="arc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Arco"/>
          <p:cNvSpPr/>
          <p:nvPr/>
        </p:nvSpPr>
        <p:spPr>
          <a:xfrm>
            <a:off x="3851920" y="2905355"/>
            <a:ext cx="576063" cy="504056"/>
          </a:xfrm>
          <a:prstGeom prst="arc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9 Conector recto"/>
          <p:cNvCxnSpPr>
            <a:stCxn id="8" idx="2"/>
          </p:cNvCxnSpPr>
          <p:nvPr/>
        </p:nvCxnSpPr>
        <p:spPr>
          <a:xfrm>
            <a:off x="4427983" y="3157383"/>
            <a:ext cx="1" cy="3700617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H="1">
            <a:off x="0" y="2905355"/>
            <a:ext cx="4139952" cy="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Arco"/>
          <p:cNvSpPr/>
          <p:nvPr/>
        </p:nvSpPr>
        <p:spPr>
          <a:xfrm rot="5400000">
            <a:off x="4136015" y="776672"/>
            <a:ext cx="332420" cy="324546"/>
          </a:xfrm>
          <a:prstGeom prst="arc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Arco"/>
          <p:cNvSpPr/>
          <p:nvPr/>
        </p:nvSpPr>
        <p:spPr>
          <a:xfrm rot="5400000">
            <a:off x="3923928" y="584684"/>
            <a:ext cx="576063" cy="504056"/>
          </a:xfrm>
          <a:prstGeom prst="arc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" name="15 Conector recto"/>
          <p:cNvCxnSpPr>
            <a:stCxn id="15" idx="2"/>
          </p:cNvCxnSpPr>
          <p:nvPr/>
        </p:nvCxnSpPr>
        <p:spPr>
          <a:xfrm flipH="1" flipV="1">
            <a:off x="0" y="1105155"/>
            <a:ext cx="4211960" cy="19589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>
            <a:stCxn id="15" idx="0"/>
          </p:cNvCxnSpPr>
          <p:nvPr/>
        </p:nvCxnSpPr>
        <p:spPr>
          <a:xfrm flipV="1">
            <a:off x="4463988" y="0"/>
            <a:ext cx="510" cy="836712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6732240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5652120" y="0"/>
            <a:ext cx="0" cy="6858000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107504" y="2001063"/>
            <a:ext cx="4104455" cy="0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40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619502"/>
            <a:ext cx="1955550" cy="205004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2" name="4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41131" y="3778742"/>
            <a:ext cx="1251349" cy="28968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4" name="43 Llamada rectangular redondeada"/>
          <p:cNvSpPr/>
          <p:nvPr/>
        </p:nvSpPr>
        <p:spPr>
          <a:xfrm>
            <a:off x="611559" y="4482603"/>
            <a:ext cx="4968553" cy="898989"/>
          </a:xfrm>
          <a:prstGeom prst="wedgeRoundRectCallout">
            <a:avLst>
              <a:gd name="adj1" fmla="val 67622"/>
              <a:gd name="adj2" fmla="val -453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 smtClean="0">
                <a:solidFill>
                  <a:schemeClr val="tx1"/>
                </a:solidFill>
                <a:latin typeface="Comic Sans MS" pitchFamily="66" charset="0"/>
              </a:rPr>
              <a:t>Where’s</a:t>
            </a:r>
            <a:r>
              <a:rPr lang="es-ES_tradnl" sz="2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2800" b="1" dirty="0" err="1" smtClean="0">
                <a:solidFill>
                  <a:schemeClr val="tx1"/>
                </a:solidFill>
                <a:latin typeface="Comic Sans MS" pitchFamily="66" charset="0"/>
              </a:rPr>
              <a:t>the</a:t>
            </a:r>
            <a:r>
              <a:rPr lang="es-ES_tradnl" sz="2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2800" b="1" dirty="0" err="1" smtClean="0">
                <a:solidFill>
                  <a:schemeClr val="tx1"/>
                </a:solidFill>
                <a:latin typeface="Comic Sans MS" pitchFamily="66" charset="0"/>
              </a:rPr>
              <a:t>supermarket</a:t>
            </a:r>
            <a:r>
              <a:rPr lang="es-ES_tradnl" sz="2800" b="1" dirty="0" smtClean="0">
                <a:solidFill>
                  <a:schemeClr val="tx1"/>
                </a:solidFill>
                <a:latin typeface="Comic Sans MS" pitchFamily="66" charset="0"/>
              </a:rPr>
              <a:t>?</a:t>
            </a:r>
            <a:endParaRPr lang="es-ES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49" name="48 Grupo"/>
          <p:cNvGrpSpPr/>
          <p:nvPr/>
        </p:nvGrpSpPr>
        <p:grpSpPr>
          <a:xfrm>
            <a:off x="7475213" y="938945"/>
            <a:ext cx="1178814" cy="1109336"/>
            <a:chOff x="7271403" y="857118"/>
            <a:chExt cx="1425271" cy="1549819"/>
          </a:xfrm>
        </p:grpSpPr>
        <p:sp>
          <p:nvSpPr>
            <p:cNvPr id="50" name="49 Nube"/>
            <p:cNvSpPr/>
            <p:nvPr/>
          </p:nvSpPr>
          <p:spPr>
            <a:xfrm rot="756149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" name="50 Nube"/>
            <p:cNvSpPr/>
            <p:nvPr/>
          </p:nvSpPr>
          <p:spPr>
            <a:xfrm rot="1460466">
              <a:off x="7827242" y="857118"/>
              <a:ext cx="869432" cy="834446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6" name="35 Cubo"/>
          <p:cNvSpPr/>
          <p:nvPr/>
        </p:nvSpPr>
        <p:spPr>
          <a:xfrm>
            <a:off x="2680112" y="3004447"/>
            <a:ext cx="1849903" cy="1279729"/>
          </a:xfrm>
          <a:prstGeom prst="cub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" name="2 Grupo"/>
          <p:cNvGrpSpPr/>
          <p:nvPr/>
        </p:nvGrpSpPr>
        <p:grpSpPr>
          <a:xfrm>
            <a:off x="3150095" y="2481514"/>
            <a:ext cx="936104" cy="847681"/>
            <a:chOff x="-1476672" y="2833347"/>
            <a:chExt cx="1296144" cy="1171717"/>
          </a:xfrm>
        </p:grpSpPr>
        <p:sp>
          <p:nvSpPr>
            <p:cNvPr id="2" name="1 Rectángulo redondeado"/>
            <p:cNvSpPr/>
            <p:nvPr/>
          </p:nvSpPr>
          <p:spPr>
            <a:xfrm>
              <a:off x="-1476672" y="2833347"/>
              <a:ext cx="1296144" cy="1171717"/>
            </a:xfrm>
            <a:prstGeom prst="roundRect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2050" name="Picture 2" descr="http://t1.ftcdn.net/jpg/00/06/26/34/400_F_6263467_eQ01tEcsASPssHzlySsz0Slvbv1leUd9.jpg"/>
            <p:cNvPicPr>
              <a:picLocks noChangeAspect="1" noChangeArrowheads="1"/>
            </p:cNvPicPr>
            <p:nvPr/>
          </p:nvPicPr>
          <p:blipFill>
            <a:blip r:embed="rId4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46000" y1="88199" x2="40750" y2="95031"/>
                          <a14:foregroundMark x1="78250" y1="89441" x2="75750" y2="953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52275" y="3085375"/>
              <a:ext cx="909555" cy="732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/>
          <a:stretch/>
        </p:blipFill>
        <p:spPr>
          <a:xfrm>
            <a:off x="-31203" y="0"/>
            <a:ext cx="2982275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980" y="3151241"/>
            <a:ext cx="1512168" cy="98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39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61 Conector recto"/>
          <p:cNvCxnSpPr/>
          <p:nvPr/>
        </p:nvCxnSpPr>
        <p:spPr>
          <a:xfrm>
            <a:off x="2915816" y="1232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>
            <a:off x="2915816" y="254567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"/>
          <p:cNvCxnSpPr/>
          <p:nvPr/>
        </p:nvCxnSpPr>
        <p:spPr>
          <a:xfrm>
            <a:off x="2915816" y="5097506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Rectángulo"/>
          <p:cNvSpPr/>
          <p:nvPr/>
        </p:nvSpPr>
        <p:spPr>
          <a:xfrm>
            <a:off x="0" y="5085184"/>
            <a:ext cx="2561651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6161"/>
            <a:ext cx="2561651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7" r="2188"/>
          <a:stretch/>
        </p:blipFill>
        <p:spPr>
          <a:xfrm>
            <a:off x="176687" y="6161"/>
            <a:ext cx="2858864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33 Rectángulo"/>
          <p:cNvSpPr/>
          <p:nvPr/>
        </p:nvSpPr>
        <p:spPr>
          <a:xfrm>
            <a:off x="0" y="2492896"/>
            <a:ext cx="2561651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45 Rectángulo"/>
          <p:cNvSpPr/>
          <p:nvPr/>
        </p:nvSpPr>
        <p:spPr>
          <a:xfrm>
            <a:off x="3275856" y="5085184"/>
            <a:ext cx="3024336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Rectángulo"/>
          <p:cNvSpPr/>
          <p:nvPr/>
        </p:nvSpPr>
        <p:spPr>
          <a:xfrm>
            <a:off x="3275856" y="6161"/>
            <a:ext cx="30243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47 Rectángulo"/>
          <p:cNvSpPr/>
          <p:nvPr/>
        </p:nvSpPr>
        <p:spPr>
          <a:xfrm>
            <a:off x="3275856" y="2492896"/>
            <a:ext cx="30243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48 Rectángulo"/>
          <p:cNvSpPr/>
          <p:nvPr/>
        </p:nvSpPr>
        <p:spPr>
          <a:xfrm>
            <a:off x="6948264" y="5079023"/>
            <a:ext cx="2195736" cy="17789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49 Rectángulo"/>
          <p:cNvSpPr/>
          <p:nvPr/>
        </p:nvSpPr>
        <p:spPr>
          <a:xfrm>
            <a:off x="6948264" y="0"/>
            <a:ext cx="21957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Rectángulo"/>
          <p:cNvSpPr/>
          <p:nvPr/>
        </p:nvSpPr>
        <p:spPr>
          <a:xfrm>
            <a:off x="6948264" y="2486735"/>
            <a:ext cx="21957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801" y="764704"/>
            <a:ext cx="1537171" cy="100515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cxnSp>
        <p:nvCxnSpPr>
          <p:cNvPr id="56" name="55 Conector recto"/>
          <p:cNvCxnSpPr/>
          <p:nvPr/>
        </p:nvCxnSpPr>
        <p:spPr>
          <a:xfrm>
            <a:off x="6588224" y="616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>
            <a:off x="6588224" y="253951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6588224" y="5091345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0" y="209685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3234485" y="209685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>
            <a:off x="6948264" y="209820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>
            <a:off x="-1" y="472379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>
            <a:off x="3234484" y="472379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6948263" y="472514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77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16" y="4537352"/>
            <a:ext cx="969775" cy="2243836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79" name="7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85" y="5097506"/>
            <a:ext cx="1606078" cy="168368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80" name="79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061" y="3416297"/>
            <a:ext cx="1657684" cy="1079925"/>
          </a:xfrm>
          <a:prstGeom prst="rect">
            <a:avLst/>
          </a:prstGeom>
        </p:spPr>
      </p:pic>
      <p:pic>
        <p:nvPicPr>
          <p:cNvPr id="87" name="86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00" y="756072"/>
            <a:ext cx="1633755" cy="1001280"/>
          </a:xfrm>
          <a:prstGeom prst="rect">
            <a:avLst/>
          </a:prstGeom>
        </p:spPr>
      </p:pic>
      <p:pic>
        <p:nvPicPr>
          <p:cNvPr id="88" name="87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801" y="3202908"/>
            <a:ext cx="1349587" cy="926805"/>
          </a:xfrm>
          <a:prstGeom prst="rect">
            <a:avLst/>
          </a:prstGeom>
        </p:spPr>
      </p:pic>
      <p:pic>
        <p:nvPicPr>
          <p:cNvPr id="89" name="88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445" y="4537352"/>
            <a:ext cx="1673746" cy="1620851"/>
          </a:xfrm>
          <a:prstGeom prst="rect">
            <a:avLst/>
          </a:prstGeom>
        </p:spPr>
      </p:pic>
      <p:grpSp>
        <p:nvGrpSpPr>
          <p:cNvPr id="90" name="89 Grupo"/>
          <p:cNvGrpSpPr/>
          <p:nvPr/>
        </p:nvGrpSpPr>
        <p:grpSpPr>
          <a:xfrm>
            <a:off x="4944557" y="3052150"/>
            <a:ext cx="996846" cy="904109"/>
            <a:chOff x="7271403" y="678537"/>
            <a:chExt cx="1674463" cy="1728400"/>
          </a:xfrm>
        </p:grpSpPr>
        <p:sp>
          <p:nvSpPr>
            <p:cNvPr id="91" name="90 Nube"/>
            <p:cNvSpPr/>
            <p:nvPr/>
          </p:nvSpPr>
          <p:spPr>
            <a:xfrm rot="246511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2" name="91 Nube"/>
            <p:cNvSpPr/>
            <p:nvPr/>
          </p:nvSpPr>
          <p:spPr>
            <a:xfrm rot="268481">
              <a:off x="8076435" y="678537"/>
              <a:ext cx="869431" cy="834445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4" name="93 Imagen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30386"/>
            <a:ext cx="1528491" cy="104682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95" name="94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630386"/>
            <a:ext cx="1520153" cy="1046823"/>
          </a:xfrm>
          <a:prstGeom prst="rect">
            <a:avLst/>
          </a:prstGeom>
        </p:spPr>
      </p:pic>
      <p:pic>
        <p:nvPicPr>
          <p:cNvPr id="41" name="40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180" y="5316361"/>
            <a:ext cx="1745901" cy="899635"/>
          </a:xfrm>
          <a:prstGeom prst="rect">
            <a:avLst/>
          </a:prstGeom>
        </p:spPr>
      </p:pic>
      <p:sp>
        <p:nvSpPr>
          <p:cNvPr id="42" name="41 CuadroTexto"/>
          <p:cNvSpPr txBox="1"/>
          <p:nvPr/>
        </p:nvSpPr>
        <p:spPr>
          <a:xfrm rot="5400000">
            <a:off x="5564553" y="3226278"/>
            <a:ext cx="2449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bg1"/>
                </a:solidFill>
              </a:rPr>
              <a:t>Park </a:t>
            </a:r>
            <a:r>
              <a:rPr lang="es-ES_tradnl" sz="2400" b="1" dirty="0" err="1" smtClean="0">
                <a:solidFill>
                  <a:schemeClr val="bg1"/>
                </a:solidFill>
              </a:rPr>
              <a:t>Avenue</a:t>
            </a:r>
            <a:endParaRPr lang="es-ES" sz="2400" b="1" dirty="0">
              <a:solidFill>
                <a:schemeClr val="bg1"/>
              </a:solidFill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7242796" y="4674240"/>
            <a:ext cx="1793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bg1"/>
                </a:solidFill>
              </a:rPr>
              <a:t>Oak</a:t>
            </a:r>
            <a:r>
              <a:rPr lang="es-ES_tradnl" sz="2400" b="1" dirty="0" smtClean="0">
                <a:solidFill>
                  <a:schemeClr val="bg1"/>
                </a:solidFill>
              </a:rPr>
              <a:t> Street</a:t>
            </a:r>
            <a:endParaRPr lang="es-ES" sz="2400" b="1" dirty="0">
              <a:solidFill>
                <a:schemeClr val="bg1"/>
              </a:solidFill>
            </a:endParaRPr>
          </a:p>
        </p:txBody>
      </p:sp>
      <p:grpSp>
        <p:nvGrpSpPr>
          <p:cNvPr id="44" name="43 Grupo"/>
          <p:cNvGrpSpPr/>
          <p:nvPr/>
        </p:nvGrpSpPr>
        <p:grpSpPr>
          <a:xfrm>
            <a:off x="206998" y="2714148"/>
            <a:ext cx="2204761" cy="1415565"/>
            <a:chOff x="206998" y="2714148"/>
            <a:chExt cx="2204761" cy="1415565"/>
          </a:xfrm>
        </p:grpSpPr>
        <p:sp>
          <p:nvSpPr>
            <p:cNvPr id="52" name="51 Rectángulo redondeado"/>
            <p:cNvSpPr/>
            <p:nvPr/>
          </p:nvSpPr>
          <p:spPr>
            <a:xfrm>
              <a:off x="206998" y="2714148"/>
              <a:ext cx="2204761" cy="1415565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53" name="52 Grupo"/>
            <p:cNvGrpSpPr/>
            <p:nvPr/>
          </p:nvGrpSpPr>
          <p:grpSpPr>
            <a:xfrm>
              <a:off x="1163203" y="2730692"/>
              <a:ext cx="1097357" cy="802074"/>
              <a:chOff x="7145552" y="1212788"/>
              <a:chExt cx="1843298" cy="1533339"/>
            </a:xfrm>
          </p:grpSpPr>
          <p:sp>
            <p:nvSpPr>
              <p:cNvPr id="60" name="59 Nube"/>
              <p:cNvSpPr/>
              <p:nvPr/>
            </p:nvSpPr>
            <p:spPr>
              <a:xfrm rot="246511">
                <a:off x="7145552" y="1212788"/>
                <a:ext cx="798759" cy="730909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1" name="60 Nube"/>
              <p:cNvSpPr/>
              <p:nvPr/>
            </p:nvSpPr>
            <p:spPr>
              <a:xfrm rot="268481">
                <a:off x="8119419" y="1911681"/>
                <a:ext cx="869431" cy="834446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54" name="53 Nube"/>
            <p:cNvSpPr/>
            <p:nvPr/>
          </p:nvSpPr>
          <p:spPr>
            <a:xfrm rot="268481">
              <a:off x="210144" y="3112040"/>
              <a:ext cx="729208" cy="700964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54 Nube"/>
            <p:cNvSpPr/>
            <p:nvPr/>
          </p:nvSpPr>
          <p:spPr>
            <a:xfrm>
              <a:off x="1053963" y="3515330"/>
              <a:ext cx="614507" cy="420511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58 Nube"/>
            <p:cNvSpPr/>
            <p:nvPr/>
          </p:nvSpPr>
          <p:spPr>
            <a:xfrm rot="246511">
              <a:off x="1664894" y="3649217"/>
              <a:ext cx="475519" cy="382331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77" name="76 Llamada rectangular redondeada"/>
          <p:cNvSpPr/>
          <p:nvPr/>
        </p:nvSpPr>
        <p:spPr>
          <a:xfrm>
            <a:off x="1387548" y="2507993"/>
            <a:ext cx="4045614" cy="1574004"/>
          </a:xfrm>
          <a:prstGeom prst="wedgeRoundRectCallout">
            <a:avLst>
              <a:gd name="adj1" fmla="val -40990"/>
              <a:gd name="adj2" fmla="val 11167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How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do I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get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to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the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garage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?</a:t>
            </a:r>
            <a:endParaRPr lang="es-ES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05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61 Conector recto"/>
          <p:cNvCxnSpPr/>
          <p:nvPr/>
        </p:nvCxnSpPr>
        <p:spPr>
          <a:xfrm>
            <a:off x="2915816" y="1232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>
            <a:off x="2915816" y="2545672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"/>
          <p:cNvCxnSpPr/>
          <p:nvPr/>
        </p:nvCxnSpPr>
        <p:spPr>
          <a:xfrm>
            <a:off x="2915816" y="5097506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Rectángulo"/>
          <p:cNvSpPr/>
          <p:nvPr/>
        </p:nvSpPr>
        <p:spPr>
          <a:xfrm>
            <a:off x="0" y="5085184"/>
            <a:ext cx="2561651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6161"/>
            <a:ext cx="2561651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7" r="2188"/>
          <a:stretch/>
        </p:blipFill>
        <p:spPr>
          <a:xfrm>
            <a:off x="176687" y="6161"/>
            <a:ext cx="2858864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33 Rectángulo"/>
          <p:cNvSpPr/>
          <p:nvPr/>
        </p:nvSpPr>
        <p:spPr>
          <a:xfrm>
            <a:off x="0" y="2492896"/>
            <a:ext cx="2561651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45 Rectángulo"/>
          <p:cNvSpPr/>
          <p:nvPr/>
        </p:nvSpPr>
        <p:spPr>
          <a:xfrm>
            <a:off x="3275856" y="5085184"/>
            <a:ext cx="3024336" cy="17728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Rectángulo"/>
          <p:cNvSpPr/>
          <p:nvPr/>
        </p:nvSpPr>
        <p:spPr>
          <a:xfrm>
            <a:off x="3275856" y="6161"/>
            <a:ext cx="30243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47 Rectángulo"/>
          <p:cNvSpPr/>
          <p:nvPr/>
        </p:nvSpPr>
        <p:spPr>
          <a:xfrm>
            <a:off x="3275856" y="2492896"/>
            <a:ext cx="30243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48 Rectángulo"/>
          <p:cNvSpPr/>
          <p:nvPr/>
        </p:nvSpPr>
        <p:spPr>
          <a:xfrm>
            <a:off x="6948264" y="5079023"/>
            <a:ext cx="2195736" cy="17789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49 Rectángulo"/>
          <p:cNvSpPr/>
          <p:nvPr/>
        </p:nvSpPr>
        <p:spPr>
          <a:xfrm>
            <a:off x="6948264" y="0"/>
            <a:ext cx="2195736" cy="176665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Rectángulo"/>
          <p:cNvSpPr/>
          <p:nvPr/>
        </p:nvSpPr>
        <p:spPr>
          <a:xfrm>
            <a:off x="6948264" y="2486735"/>
            <a:ext cx="2195736" cy="18722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801" y="764704"/>
            <a:ext cx="1537171" cy="100515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cxnSp>
        <p:nvCxnSpPr>
          <p:cNvPr id="56" name="55 Conector recto"/>
          <p:cNvCxnSpPr/>
          <p:nvPr/>
        </p:nvCxnSpPr>
        <p:spPr>
          <a:xfrm>
            <a:off x="6588224" y="616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>
            <a:off x="6588224" y="2539511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6588224" y="5091345"/>
            <a:ext cx="0" cy="17666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0" y="209685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3234485" y="209685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>
            <a:off x="6948264" y="209820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>
            <a:off x="-1" y="4723792"/>
            <a:ext cx="2561651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>
            <a:off x="3234484" y="4723792"/>
            <a:ext cx="3065707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6948263" y="4725144"/>
            <a:ext cx="2195736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79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061" y="3416297"/>
            <a:ext cx="1657684" cy="1079925"/>
          </a:xfrm>
          <a:prstGeom prst="rect">
            <a:avLst/>
          </a:prstGeom>
        </p:spPr>
      </p:pic>
      <p:pic>
        <p:nvPicPr>
          <p:cNvPr id="87" name="8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00" y="756072"/>
            <a:ext cx="1633755" cy="1001280"/>
          </a:xfrm>
          <a:prstGeom prst="rect">
            <a:avLst/>
          </a:prstGeom>
        </p:spPr>
      </p:pic>
      <p:pic>
        <p:nvPicPr>
          <p:cNvPr id="88" name="8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801" y="3202908"/>
            <a:ext cx="1349587" cy="926805"/>
          </a:xfrm>
          <a:prstGeom prst="rect">
            <a:avLst/>
          </a:prstGeom>
        </p:spPr>
      </p:pic>
      <p:pic>
        <p:nvPicPr>
          <p:cNvPr id="89" name="88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180" y="5316361"/>
            <a:ext cx="1745901" cy="899635"/>
          </a:xfrm>
          <a:prstGeom prst="rect">
            <a:avLst/>
          </a:prstGeom>
        </p:spPr>
      </p:pic>
      <p:grpSp>
        <p:nvGrpSpPr>
          <p:cNvPr id="90" name="89 Grupo"/>
          <p:cNvGrpSpPr/>
          <p:nvPr/>
        </p:nvGrpSpPr>
        <p:grpSpPr>
          <a:xfrm>
            <a:off x="4944557" y="3052150"/>
            <a:ext cx="996846" cy="904109"/>
            <a:chOff x="7271403" y="678537"/>
            <a:chExt cx="1674463" cy="1728400"/>
          </a:xfrm>
        </p:grpSpPr>
        <p:sp>
          <p:nvSpPr>
            <p:cNvPr id="91" name="90 Nube"/>
            <p:cNvSpPr/>
            <p:nvPr/>
          </p:nvSpPr>
          <p:spPr>
            <a:xfrm rot="246511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2" name="91 Nube"/>
            <p:cNvSpPr/>
            <p:nvPr/>
          </p:nvSpPr>
          <p:spPr>
            <a:xfrm rot="268481">
              <a:off x="8076435" y="678537"/>
              <a:ext cx="869431" cy="834445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94" name="93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30386"/>
            <a:ext cx="1528491" cy="104682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95" name="94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630386"/>
            <a:ext cx="1520153" cy="1046823"/>
          </a:xfrm>
          <a:prstGeom prst="rect">
            <a:avLst/>
          </a:prstGeom>
        </p:spPr>
      </p:pic>
      <p:pic>
        <p:nvPicPr>
          <p:cNvPr id="41" name="40 Imagen" descr="Señalar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1840" y="4800315"/>
            <a:ext cx="1183800" cy="191522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2" name="41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19280" y="5435613"/>
            <a:ext cx="751652" cy="124571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3" name="42 Flecha arriba"/>
          <p:cNvSpPr/>
          <p:nvPr/>
        </p:nvSpPr>
        <p:spPr>
          <a:xfrm>
            <a:off x="2555775" y="2921857"/>
            <a:ext cx="479775" cy="3793681"/>
          </a:xfrm>
          <a:prstGeom prst="upArrow">
            <a:avLst>
              <a:gd name="adj1" fmla="val 35519"/>
              <a:gd name="adj2" fmla="val 85771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43 Rectángulo redondeado"/>
          <p:cNvSpPr/>
          <p:nvPr/>
        </p:nvSpPr>
        <p:spPr>
          <a:xfrm>
            <a:off x="4613115" y="593297"/>
            <a:ext cx="3919325" cy="59238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200" b="1" dirty="0" smtClean="0">
                <a:solidFill>
                  <a:schemeClr val="tx1"/>
                </a:solidFill>
              </a:rPr>
              <a:t>1. Go </a:t>
            </a:r>
            <a:r>
              <a:rPr lang="es-ES_tradnl" sz="3200" b="1" dirty="0" smtClean="0">
                <a:solidFill>
                  <a:schemeClr val="tx1"/>
                </a:solidFill>
              </a:rPr>
              <a:t>along</a:t>
            </a:r>
            <a:r>
              <a:rPr lang="es-ES_tradnl" sz="3200" b="1" dirty="0" smtClean="0">
                <a:solidFill>
                  <a:schemeClr val="tx1"/>
                </a:solidFill>
              </a:rPr>
              <a:t> </a:t>
            </a:r>
            <a:r>
              <a:rPr lang="es-ES_tradnl" sz="3200" b="1" dirty="0" smtClean="0">
                <a:solidFill>
                  <a:schemeClr val="tx1"/>
                </a:solidFill>
              </a:rPr>
              <a:t>the street</a:t>
            </a:r>
            <a:endParaRPr lang="es-ES" sz="3200" b="1" dirty="0">
              <a:solidFill>
                <a:schemeClr val="tx1"/>
              </a:solidFill>
            </a:endParaRPr>
          </a:p>
        </p:txBody>
      </p:sp>
      <p:pic>
        <p:nvPicPr>
          <p:cNvPr id="52" name="51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445" y="4537352"/>
            <a:ext cx="1673746" cy="1620851"/>
          </a:xfrm>
          <a:prstGeom prst="rect">
            <a:avLst/>
          </a:prstGeom>
        </p:spPr>
      </p:pic>
      <p:sp>
        <p:nvSpPr>
          <p:cNvPr id="53" name="52 CuadroTexto"/>
          <p:cNvSpPr txBox="1"/>
          <p:nvPr/>
        </p:nvSpPr>
        <p:spPr>
          <a:xfrm rot="5400000">
            <a:off x="5564553" y="3226278"/>
            <a:ext cx="2449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chemeClr val="bg1"/>
                </a:solidFill>
              </a:rPr>
              <a:t>Park </a:t>
            </a:r>
            <a:r>
              <a:rPr lang="es-ES_tradnl" sz="2400" b="1" dirty="0" err="1" smtClean="0">
                <a:solidFill>
                  <a:schemeClr val="bg1"/>
                </a:solidFill>
              </a:rPr>
              <a:t>Avenue</a:t>
            </a:r>
            <a:endParaRPr lang="es-ES" sz="2400" b="1" dirty="0">
              <a:solidFill>
                <a:schemeClr val="bg1"/>
              </a:solidFill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7242796" y="4674240"/>
            <a:ext cx="1793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>
                <a:solidFill>
                  <a:schemeClr val="bg1"/>
                </a:solidFill>
              </a:rPr>
              <a:t>Oak</a:t>
            </a:r>
            <a:r>
              <a:rPr lang="es-ES_tradnl" sz="2400" b="1" dirty="0" smtClean="0">
                <a:solidFill>
                  <a:schemeClr val="bg1"/>
                </a:solidFill>
              </a:rPr>
              <a:t> Street</a:t>
            </a:r>
            <a:endParaRPr lang="es-ES" sz="2400" b="1" dirty="0">
              <a:solidFill>
                <a:schemeClr val="bg1"/>
              </a:solidFill>
            </a:endParaRPr>
          </a:p>
        </p:txBody>
      </p:sp>
      <p:grpSp>
        <p:nvGrpSpPr>
          <p:cNvPr id="55" name="54 Grupo"/>
          <p:cNvGrpSpPr/>
          <p:nvPr/>
        </p:nvGrpSpPr>
        <p:grpSpPr>
          <a:xfrm>
            <a:off x="206998" y="2714148"/>
            <a:ext cx="2204761" cy="1415565"/>
            <a:chOff x="206998" y="2714148"/>
            <a:chExt cx="2204761" cy="1415565"/>
          </a:xfrm>
        </p:grpSpPr>
        <p:sp>
          <p:nvSpPr>
            <p:cNvPr id="59" name="58 Rectángulo redondeado"/>
            <p:cNvSpPr/>
            <p:nvPr/>
          </p:nvSpPr>
          <p:spPr>
            <a:xfrm>
              <a:off x="206998" y="2714148"/>
              <a:ext cx="2204761" cy="1415565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0" name="59 Grupo"/>
            <p:cNvGrpSpPr/>
            <p:nvPr/>
          </p:nvGrpSpPr>
          <p:grpSpPr>
            <a:xfrm>
              <a:off x="1163203" y="2730692"/>
              <a:ext cx="1097357" cy="802074"/>
              <a:chOff x="7145552" y="1212788"/>
              <a:chExt cx="1843298" cy="1533339"/>
            </a:xfrm>
          </p:grpSpPr>
          <p:sp>
            <p:nvSpPr>
              <p:cNvPr id="73" name="72 Nube"/>
              <p:cNvSpPr/>
              <p:nvPr/>
            </p:nvSpPr>
            <p:spPr>
              <a:xfrm rot="246511">
                <a:off x="7145552" y="1212788"/>
                <a:ext cx="798759" cy="730909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" name="73 Nube"/>
              <p:cNvSpPr/>
              <p:nvPr/>
            </p:nvSpPr>
            <p:spPr>
              <a:xfrm rot="268481">
                <a:off x="8119419" y="1911681"/>
                <a:ext cx="869431" cy="834446"/>
              </a:xfrm>
              <a:prstGeom prst="cloud">
                <a:avLst/>
              </a:prstGeom>
              <a:gradFill flip="none" rotWithShape="1">
                <a:gsLst>
                  <a:gs pos="0">
                    <a:srgbClr val="00CC00"/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8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61" name="60 Nube"/>
            <p:cNvSpPr/>
            <p:nvPr/>
          </p:nvSpPr>
          <p:spPr>
            <a:xfrm rot="268481">
              <a:off x="210144" y="3112040"/>
              <a:ext cx="729208" cy="700964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65 Nube"/>
            <p:cNvSpPr/>
            <p:nvPr/>
          </p:nvSpPr>
          <p:spPr>
            <a:xfrm>
              <a:off x="1053963" y="3515330"/>
              <a:ext cx="614507" cy="420511"/>
            </a:xfrm>
            <a:prstGeom prst="cloud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66 Nube"/>
            <p:cNvSpPr/>
            <p:nvPr/>
          </p:nvSpPr>
          <p:spPr>
            <a:xfrm rot="246511">
              <a:off x="1664894" y="3649217"/>
              <a:ext cx="475519" cy="382331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75" name="74 Flecha doblada"/>
          <p:cNvSpPr/>
          <p:nvPr/>
        </p:nvSpPr>
        <p:spPr>
          <a:xfrm flipH="1">
            <a:off x="2189504" y="2098204"/>
            <a:ext cx="654304" cy="580435"/>
          </a:xfrm>
          <a:prstGeom prst="bentArrow">
            <a:avLst>
              <a:gd name="adj1" fmla="val 25915"/>
              <a:gd name="adj2" fmla="val 25000"/>
              <a:gd name="adj3" fmla="val 25000"/>
              <a:gd name="adj4" fmla="val 43750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6" name="75 Rectángulo redondeado"/>
          <p:cNvSpPr/>
          <p:nvPr/>
        </p:nvSpPr>
        <p:spPr>
          <a:xfrm>
            <a:off x="4626261" y="1396459"/>
            <a:ext cx="4410235" cy="83576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3200" b="1" dirty="0" smtClean="0">
                <a:solidFill>
                  <a:schemeClr val="tx1"/>
                </a:solidFill>
              </a:rPr>
              <a:t>2. Take the second turning on the left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4613114" y="2545670"/>
            <a:ext cx="4212000" cy="828000"/>
          </a:xfrm>
          <a:prstGeom prst="roundRect">
            <a:avLst>
              <a:gd name="adj" fmla="val 9459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2400" b="1" dirty="0">
                <a:solidFill>
                  <a:schemeClr val="tx1"/>
                </a:solidFill>
              </a:rPr>
              <a:t>3</a:t>
            </a:r>
            <a:r>
              <a:rPr lang="es-ES_tradnl" sz="2400" b="1" dirty="0" smtClean="0">
                <a:solidFill>
                  <a:schemeClr val="tx1"/>
                </a:solidFill>
              </a:rPr>
              <a:t>. It’s on the right opposite the park</a:t>
            </a:r>
            <a:endParaRPr lang="es-ES" sz="2400" b="1" dirty="0">
              <a:solidFill>
                <a:schemeClr val="tx1"/>
              </a:solidFill>
            </a:endParaRPr>
          </a:p>
        </p:txBody>
      </p:sp>
      <p:sp>
        <p:nvSpPr>
          <p:cNvPr id="81" name="80 Elipse"/>
          <p:cNvSpPr/>
          <p:nvPr/>
        </p:nvSpPr>
        <p:spPr>
          <a:xfrm>
            <a:off x="917530" y="768738"/>
            <a:ext cx="1025893" cy="101983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81 Flecha arriba"/>
          <p:cNvSpPr/>
          <p:nvPr/>
        </p:nvSpPr>
        <p:spPr>
          <a:xfrm>
            <a:off x="1219280" y="1778977"/>
            <a:ext cx="486310" cy="510910"/>
          </a:xfrm>
          <a:prstGeom prst="upArrow">
            <a:avLst>
              <a:gd name="adj1" fmla="val 50000"/>
              <a:gd name="adj2" fmla="val 65126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49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53" presetClass="entr" presetSubtype="16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75" grpId="0" animBg="1"/>
      <p:bldP spid="76" grpId="0" animBg="1"/>
      <p:bldP spid="79" grpId="0" animBg="1"/>
      <p:bldP spid="8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apecio"/>
          <p:cNvSpPr/>
          <p:nvPr/>
        </p:nvSpPr>
        <p:spPr>
          <a:xfrm>
            <a:off x="1228185" y="3368833"/>
            <a:ext cx="6728191" cy="3489167"/>
          </a:xfrm>
          <a:prstGeom prst="trapezoid">
            <a:avLst>
              <a:gd name="adj" fmla="val 77637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4" name="23 Conector recto"/>
          <p:cNvCxnSpPr/>
          <p:nvPr/>
        </p:nvCxnSpPr>
        <p:spPr>
          <a:xfrm>
            <a:off x="5220072" y="3331547"/>
            <a:ext cx="2698029" cy="3526453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76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5" b="66896"/>
          <a:stretch/>
        </p:blipFill>
        <p:spPr>
          <a:xfrm>
            <a:off x="-22561" y="8105"/>
            <a:ext cx="9148525" cy="3360727"/>
          </a:xfrm>
          <a:prstGeom prst="rect">
            <a:avLst/>
          </a:prstGeom>
        </p:spPr>
      </p:pic>
      <p:cxnSp>
        <p:nvCxnSpPr>
          <p:cNvPr id="10" name="9 Conector recto"/>
          <p:cNvCxnSpPr/>
          <p:nvPr/>
        </p:nvCxnSpPr>
        <p:spPr>
          <a:xfrm flipH="1">
            <a:off x="1228186" y="3368832"/>
            <a:ext cx="2767750" cy="3489168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4684570" y="3387144"/>
            <a:ext cx="0" cy="3470856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4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0355" y="4050657"/>
            <a:ext cx="1260298" cy="208823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84" name="83 Forma libre"/>
          <p:cNvSpPr/>
          <p:nvPr/>
        </p:nvSpPr>
        <p:spPr>
          <a:xfrm>
            <a:off x="-12879" y="3039414"/>
            <a:ext cx="4008815" cy="347730"/>
          </a:xfrm>
          <a:custGeom>
            <a:avLst/>
            <a:gdLst>
              <a:gd name="connsiteX0" fmla="*/ 0 w 3606085"/>
              <a:gd name="connsiteY0" fmla="*/ 347730 h 347730"/>
              <a:gd name="connsiteX1" fmla="*/ 3606085 w 3606085"/>
              <a:gd name="connsiteY1" fmla="*/ 334851 h 347730"/>
              <a:gd name="connsiteX2" fmla="*/ 3451538 w 3606085"/>
              <a:gd name="connsiteY2" fmla="*/ 167425 h 347730"/>
              <a:gd name="connsiteX3" fmla="*/ 3116687 w 3606085"/>
              <a:gd name="connsiteY3" fmla="*/ 38637 h 347730"/>
              <a:gd name="connsiteX4" fmla="*/ 3026535 w 3606085"/>
              <a:gd name="connsiteY4" fmla="*/ 167425 h 347730"/>
              <a:gd name="connsiteX5" fmla="*/ 2884868 w 3606085"/>
              <a:gd name="connsiteY5" fmla="*/ 128789 h 347730"/>
              <a:gd name="connsiteX6" fmla="*/ 2434107 w 3606085"/>
              <a:gd name="connsiteY6" fmla="*/ 12879 h 347730"/>
              <a:gd name="connsiteX7" fmla="*/ 2292440 w 3606085"/>
              <a:gd name="connsiteY7" fmla="*/ 103031 h 347730"/>
              <a:gd name="connsiteX8" fmla="*/ 2253803 w 3606085"/>
              <a:gd name="connsiteY8" fmla="*/ 141668 h 347730"/>
              <a:gd name="connsiteX9" fmla="*/ 2228045 w 3606085"/>
              <a:gd name="connsiteY9" fmla="*/ 128789 h 347730"/>
              <a:gd name="connsiteX10" fmla="*/ 2150772 w 3606085"/>
              <a:gd name="connsiteY10" fmla="*/ 25758 h 347730"/>
              <a:gd name="connsiteX11" fmla="*/ 2034862 w 3606085"/>
              <a:gd name="connsiteY11" fmla="*/ 0 h 347730"/>
              <a:gd name="connsiteX12" fmla="*/ 1957589 w 3606085"/>
              <a:gd name="connsiteY12" fmla="*/ 38637 h 347730"/>
              <a:gd name="connsiteX13" fmla="*/ 1906073 w 3606085"/>
              <a:gd name="connsiteY13" fmla="*/ 77273 h 347730"/>
              <a:gd name="connsiteX14" fmla="*/ 1687133 w 3606085"/>
              <a:gd name="connsiteY14" fmla="*/ 128789 h 347730"/>
              <a:gd name="connsiteX15" fmla="*/ 1571223 w 3606085"/>
              <a:gd name="connsiteY15" fmla="*/ 154547 h 347730"/>
              <a:gd name="connsiteX16" fmla="*/ 1532586 w 3606085"/>
              <a:gd name="connsiteY16" fmla="*/ 141668 h 347730"/>
              <a:gd name="connsiteX17" fmla="*/ 1249251 w 3606085"/>
              <a:gd name="connsiteY17" fmla="*/ 103031 h 347730"/>
              <a:gd name="connsiteX18" fmla="*/ 1184856 w 3606085"/>
              <a:gd name="connsiteY18" fmla="*/ 25758 h 347730"/>
              <a:gd name="connsiteX19" fmla="*/ 1056068 w 3606085"/>
              <a:gd name="connsiteY19" fmla="*/ 25758 h 347730"/>
              <a:gd name="connsiteX20" fmla="*/ 965916 w 3606085"/>
              <a:gd name="connsiteY20" fmla="*/ 90152 h 347730"/>
              <a:gd name="connsiteX21" fmla="*/ 850006 w 3606085"/>
              <a:gd name="connsiteY21" fmla="*/ 115910 h 347730"/>
              <a:gd name="connsiteX22" fmla="*/ 695459 w 3606085"/>
              <a:gd name="connsiteY22" fmla="*/ 128789 h 347730"/>
              <a:gd name="connsiteX23" fmla="*/ 656823 w 3606085"/>
              <a:gd name="connsiteY23" fmla="*/ 90152 h 347730"/>
              <a:gd name="connsiteX24" fmla="*/ 618186 w 3606085"/>
              <a:gd name="connsiteY24" fmla="*/ 77273 h 347730"/>
              <a:gd name="connsiteX25" fmla="*/ 412124 w 3606085"/>
              <a:gd name="connsiteY25" fmla="*/ 77273 h 347730"/>
              <a:gd name="connsiteX26" fmla="*/ 360609 w 3606085"/>
              <a:gd name="connsiteY26" fmla="*/ 115910 h 347730"/>
              <a:gd name="connsiteX27" fmla="*/ 360609 w 3606085"/>
              <a:gd name="connsiteY27" fmla="*/ 115910 h 347730"/>
              <a:gd name="connsiteX28" fmla="*/ 231820 w 3606085"/>
              <a:gd name="connsiteY28" fmla="*/ 167425 h 347730"/>
              <a:gd name="connsiteX29" fmla="*/ 12879 w 3606085"/>
              <a:gd name="connsiteY29" fmla="*/ 180304 h 347730"/>
              <a:gd name="connsiteX30" fmla="*/ 12879 w 3606085"/>
              <a:gd name="connsiteY30" fmla="*/ 167425 h 347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606085" h="347730">
                <a:moveTo>
                  <a:pt x="0" y="347730"/>
                </a:moveTo>
                <a:lnTo>
                  <a:pt x="3606085" y="334851"/>
                </a:lnTo>
                <a:lnTo>
                  <a:pt x="3451538" y="167425"/>
                </a:lnTo>
                <a:lnTo>
                  <a:pt x="3116687" y="38637"/>
                </a:lnTo>
                <a:lnTo>
                  <a:pt x="3026535" y="167425"/>
                </a:lnTo>
                <a:lnTo>
                  <a:pt x="2884868" y="128789"/>
                </a:lnTo>
                <a:lnTo>
                  <a:pt x="2434107" y="12879"/>
                </a:lnTo>
                <a:lnTo>
                  <a:pt x="2292440" y="103031"/>
                </a:lnTo>
                <a:lnTo>
                  <a:pt x="2253803" y="141668"/>
                </a:lnTo>
                <a:lnTo>
                  <a:pt x="2228045" y="128789"/>
                </a:lnTo>
                <a:lnTo>
                  <a:pt x="2150772" y="25758"/>
                </a:lnTo>
                <a:lnTo>
                  <a:pt x="2034862" y="0"/>
                </a:lnTo>
                <a:lnTo>
                  <a:pt x="1957589" y="38637"/>
                </a:lnTo>
                <a:lnTo>
                  <a:pt x="1906073" y="77273"/>
                </a:lnTo>
                <a:lnTo>
                  <a:pt x="1687133" y="128789"/>
                </a:lnTo>
                <a:lnTo>
                  <a:pt x="1571223" y="154547"/>
                </a:lnTo>
                <a:lnTo>
                  <a:pt x="1532586" y="141668"/>
                </a:lnTo>
                <a:lnTo>
                  <a:pt x="1249251" y="103031"/>
                </a:lnTo>
                <a:lnTo>
                  <a:pt x="1184856" y="25758"/>
                </a:lnTo>
                <a:lnTo>
                  <a:pt x="1056068" y="25758"/>
                </a:lnTo>
                <a:lnTo>
                  <a:pt x="965916" y="90152"/>
                </a:lnTo>
                <a:lnTo>
                  <a:pt x="850006" y="115910"/>
                </a:lnTo>
                <a:lnTo>
                  <a:pt x="695459" y="128789"/>
                </a:lnTo>
                <a:lnTo>
                  <a:pt x="656823" y="90152"/>
                </a:lnTo>
                <a:lnTo>
                  <a:pt x="618186" y="77273"/>
                </a:lnTo>
                <a:lnTo>
                  <a:pt x="412124" y="77273"/>
                </a:lnTo>
                <a:lnTo>
                  <a:pt x="360609" y="115910"/>
                </a:lnTo>
                <a:lnTo>
                  <a:pt x="360609" y="115910"/>
                </a:lnTo>
                <a:lnTo>
                  <a:pt x="231820" y="167425"/>
                </a:lnTo>
                <a:lnTo>
                  <a:pt x="12879" y="180304"/>
                </a:lnTo>
                <a:lnTo>
                  <a:pt x="12879" y="167425"/>
                </a:lnTo>
              </a:path>
            </a:pathLst>
          </a:cu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88 Forma libre"/>
          <p:cNvSpPr/>
          <p:nvPr/>
        </p:nvSpPr>
        <p:spPr>
          <a:xfrm flipH="1">
            <a:off x="5220072" y="3043707"/>
            <a:ext cx="3927488" cy="347730"/>
          </a:xfrm>
          <a:custGeom>
            <a:avLst/>
            <a:gdLst>
              <a:gd name="connsiteX0" fmla="*/ 0 w 3606085"/>
              <a:gd name="connsiteY0" fmla="*/ 347730 h 347730"/>
              <a:gd name="connsiteX1" fmla="*/ 3606085 w 3606085"/>
              <a:gd name="connsiteY1" fmla="*/ 334851 h 347730"/>
              <a:gd name="connsiteX2" fmla="*/ 3451538 w 3606085"/>
              <a:gd name="connsiteY2" fmla="*/ 167425 h 347730"/>
              <a:gd name="connsiteX3" fmla="*/ 3116687 w 3606085"/>
              <a:gd name="connsiteY3" fmla="*/ 38637 h 347730"/>
              <a:gd name="connsiteX4" fmla="*/ 3026535 w 3606085"/>
              <a:gd name="connsiteY4" fmla="*/ 167425 h 347730"/>
              <a:gd name="connsiteX5" fmla="*/ 2884868 w 3606085"/>
              <a:gd name="connsiteY5" fmla="*/ 128789 h 347730"/>
              <a:gd name="connsiteX6" fmla="*/ 2434107 w 3606085"/>
              <a:gd name="connsiteY6" fmla="*/ 12879 h 347730"/>
              <a:gd name="connsiteX7" fmla="*/ 2292440 w 3606085"/>
              <a:gd name="connsiteY7" fmla="*/ 103031 h 347730"/>
              <a:gd name="connsiteX8" fmla="*/ 2253803 w 3606085"/>
              <a:gd name="connsiteY8" fmla="*/ 141668 h 347730"/>
              <a:gd name="connsiteX9" fmla="*/ 2228045 w 3606085"/>
              <a:gd name="connsiteY9" fmla="*/ 128789 h 347730"/>
              <a:gd name="connsiteX10" fmla="*/ 2150772 w 3606085"/>
              <a:gd name="connsiteY10" fmla="*/ 25758 h 347730"/>
              <a:gd name="connsiteX11" fmla="*/ 2034862 w 3606085"/>
              <a:gd name="connsiteY11" fmla="*/ 0 h 347730"/>
              <a:gd name="connsiteX12" fmla="*/ 1957589 w 3606085"/>
              <a:gd name="connsiteY12" fmla="*/ 38637 h 347730"/>
              <a:gd name="connsiteX13" fmla="*/ 1906073 w 3606085"/>
              <a:gd name="connsiteY13" fmla="*/ 77273 h 347730"/>
              <a:gd name="connsiteX14" fmla="*/ 1687133 w 3606085"/>
              <a:gd name="connsiteY14" fmla="*/ 128789 h 347730"/>
              <a:gd name="connsiteX15" fmla="*/ 1571223 w 3606085"/>
              <a:gd name="connsiteY15" fmla="*/ 154547 h 347730"/>
              <a:gd name="connsiteX16" fmla="*/ 1532586 w 3606085"/>
              <a:gd name="connsiteY16" fmla="*/ 141668 h 347730"/>
              <a:gd name="connsiteX17" fmla="*/ 1249251 w 3606085"/>
              <a:gd name="connsiteY17" fmla="*/ 103031 h 347730"/>
              <a:gd name="connsiteX18" fmla="*/ 1184856 w 3606085"/>
              <a:gd name="connsiteY18" fmla="*/ 25758 h 347730"/>
              <a:gd name="connsiteX19" fmla="*/ 1056068 w 3606085"/>
              <a:gd name="connsiteY19" fmla="*/ 25758 h 347730"/>
              <a:gd name="connsiteX20" fmla="*/ 965916 w 3606085"/>
              <a:gd name="connsiteY20" fmla="*/ 90152 h 347730"/>
              <a:gd name="connsiteX21" fmla="*/ 850006 w 3606085"/>
              <a:gd name="connsiteY21" fmla="*/ 115910 h 347730"/>
              <a:gd name="connsiteX22" fmla="*/ 695459 w 3606085"/>
              <a:gd name="connsiteY22" fmla="*/ 128789 h 347730"/>
              <a:gd name="connsiteX23" fmla="*/ 656823 w 3606085"/>
              <a:gd name="connsiteY23" fmla="*/ 90152 h 347730"/>
              <a:gd name="connsiteX24" fmla="*/ 618186 w 3606085"/>
              <a:gd name="connsiteY24" fmla="*/ 77273 h 347730"/>
              <a:gd name="connsiteX25" fmla="*/ 412124 w 3606085"/>
              <a:gd name="connsiteY25" fmla="*/ 77273 h 347730"/>
              <a:gd name="connsiteX26" fmla="*/ 360609 w 3606085"/>
              <a:gd name="connsiteY26" fmla="*/ 115910 h 347730"/>
              <a:gd name="connsiteX27" fmla="*/ 360609 w 3606085"/>
              <a:gd name="connsiteY27" fmla="*/ 115910 h 347730"/>
              <a:gd name="connsiteX28" fmla="*/ 231820 w 3606085"/>
              <a:gd name="connsiteY28" fmla="*/ 167425 h 347730"/>
              <a:gd name="connsiteX29" fmla="*/ 12879 w 3606085"/>
              <a:gd name="connsiteY29" fmla="*/ 180304 h 347730"/>
              <a:gd name="connsiteX30" fmla="*/ 12879 w 3606085"/>
              <a:gd name="connsiteY30" fmla="*/ 167425 h 347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606085" h="347730">
                <a:moveTo>
                  <a:pt x="0" y="347730"/>
                </a:moveTo>
                <a:lnTo>
                  <a:pt x="3606085" y="334851"/>
                </a:lnTo>
                <a:lnTo>
                  <a:pt x="3451538" y="167425"/>
                </a:lnTo>
                <a:lnTo>
                  <a:pt x="3116687" y="38637"/>
                </a:lnTo>
                <a:lnTo>
                  <a:pt x="3026535" y="167425"/>
                </a:lnTo>
                <a:lnTo>
                  <a:pt x="2884868" y="128789"/>
                </a:lnTo>
                <a:lnTo>
                  <a:pt x="2434107" y="12879"/>
                </a:lnTo>
                <a:lnTo>
                  <a:pt x="2292440" y="103031"/>
                </a:lnTo>
                <a:lnTo>
                  <a:pt x="2253803" y="141668"/>
                </a:lnTo>
                <a:lnTo>
                  <a:pt x="2228045" y="128789"/>
                </a:lnTo>
                <a:lnTo>
                  <a:pt x="2150772" y="25758"/>
                </a:lnTo>
                <a:lnTo>
                  <a:pt x="2034862" y="0"/>
                </a:lnTo>
                <a:lnTo>
                  <a:pt x="1957589" y="38637"/>
                </a:lnTo>
                <a:lnTo>
                  <a:pt x="1906073" y="77273"/>
                </a:lnTo>
                <a:lnTo>
                  <a:pt x="1687133" y="128789"/>
                </a:lnTo>
                <a:lnTo>
                  <a:pt x="1571223" y="154547"/>
                </a:lnTo>
                <a:lnTo>
                  <a:pt x="1532586" y="141668"/>
                </a:lnTo>
                <a:lnTo>
                  <a:pt x="1249251" y="103031"/>
                </a:lnTo>
                <a:lnTo>
                  <a:pt x="1184856" y="25758"/>
                </a:lnTo>
                <a:lnTo>
                  <a:pt x="1056068" y="25758"/>
                </a:lnTo>
                <a:lnTo>
                  <a:pt x="965916" y="90152"/>
                </a:lnTo>
                <a:lnTo>
                  <a:pt x="850006" y="115910"/>
                </a:lnTo>
                <a:lnTo>
                  <a:pt x="695459" y="128789"/>
                </a:lnTo>
                <a:lnTo>
                  <a:pt x="656823" y="90152"/>
                </a:lnTo>
                <a:lnTo>
                  <a:pt x="618186" y="77273"/>
                </a:lnTo>
                <a:lnTo>
                  <a:pt x="412124" y="77273"/>
                </a:lnTo>
                <a:lnTo>
                  <a:pt x="360609" y="115910"/>
                </a:lnTo>
                <a:lnTo>
                  <a:pt x="360609" y="115910"/>
                </a:lnTo>
                <a:lnTo>
                  <a:pt x="231820" y="167425"/>
                </a:lnTo>
                <a:lnTo>
                  <a:pt x="12879" y="180304"/>
                </a:lnTo>
                <a:lnTo>
                  <a:pt x="12879" y="167425"/>
                </a:lnTo>
              </a:path>
            </a:pathLst>
          </a:custGeom>
          <a:gradFill flip="none" rotWithShape="1">
            <a:gsLst>
              <a:gs pos="0">
                <a:srgbClr val="00CC00">
                  <a:shade val="30000"/>
                  <a:satMod val="115000"/>
                </a:srgbClr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CC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8" name="87 Llamada ovalada"/>
          <p:cNvSpPr/>
          <p:nvPr/>
        </p:nvSpPr>
        <p:spPr>
          <a:xfrm>
            <a:off x="754017" y="1379890"/>
            <a:ext cx="3976990" cy="1663817"/>
          </a:xfrm>
          <a:prstGeom prst="wedgeEllipseCallout">
            <a:avLst>
              <a:gd name="adj1" fmla="val -24509"/>
              <a:gd name="adj2" fmla="val 9959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smtClean="0">
                <a:solidFill>
                  <a:schemeClr val="tx1"/>
                </a:solidFill>
                <a:latin typeface="+mj-lt"/>
              </a:rPr>
              <a:t>THANK YOU FOR YOUR HELP!</a:t>
            </a:r>
            <a:endParaRPr lang="es-ES" sz="2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5 Forma libre"/>
          <p:cNvSpPr/>
          <p:nvPr/>
        </p:nvSpPr>
        <p:spPr>
          <a:xfrm>
            <a:off x="2004060" y="5326380"/>
            <a:ext cx="1158240" cy="1295400"/>
          </a:xfrm>
          <a:custGeom>
            <a:avLst/>
            <a:gdLst>
              <a:gd name="connsiteX0" fmla="*/ 754380 w 1158240"/>
              <a:gd name="connsiteY0" fmla="*/ 0 h 1295400"/>
              <a:gd name="connsiteX1" fmla="*/ 1158240 w 1158240"/>
              <a:gd name="connsiteY1" fmla="*/ 15240 h 1295400"/>
              <a:gd name="connsiteX2" fmla="*/ 609600 w 1158240"/>
              <a:gd name="connsiteY2" fmla="*/ 1295400 h 1295400"/>
              <a:gd name="connsiteX3" fmla="*/ 0 w 1158240"/>
              <a:gd name="connsiteY3" fmla="*/ 1295400 h 1295400"/>
              <a:gd name="connsiteX4" fmla="*/ 754380 w 1158240"/>
              <a:gd name="connsiteY4" fmla="*/ 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240" h="1295400">
                <a:moveTo>
                  <a:pt x="754380" y="0"/>
                </a:moveTo>
                <a:lnTo>
                  <a:pt x="1158240" y="15240"/>
                </a:lnTo>
                <a:lnTo>
                  <a:pt x="609600" y="1295400"/>
                </a:lnTo>
                <a:lnTo>
                  <a:pt x="0" y="1295400"/>
                </a:lnTo>
                <a:lnTo>
                  <a:pt x="7543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35 Forma libre"/>
          <p:cNvSpPr/>
          <p:nvPr/>
        </p:nvSpPr>
        <p:spPr>
          <a:xfrm flipH="1">
            <a:off x="5955226" y="5326380"/>
            <a:ext cx="1314854" cy="1295400"/>
          </a:xfrm>
          <a:custGeom>
            <a:avLst/>
            <a:gdLst>
              <a:gd name="connsiteX0" fmla="*/ 754380 w 1158240"/>
              <a:gd name="connsiteY0" fmla="*/ 0 h 1295400"/>
              <a:gd name="connsiteX1" fmla="*/ 1158240 w 1158240"/>
              <a:gd name="connsiteY1" fmla="*/ 15240 h 1295400"/>
              <a:gd name="connsiteX2" fmla="*/ 609600 w 1158240"/>
              <a:gd name="connsiteY2" fmla="*/ 1295400 h 1295400"/>
              <a:gd name="connsiteX3" fmla="*/ 0 w 1158240"/>
              <a:gd name="connsiteY3" fmla="*/ 1295400 h 1295400"/>
              <a:gd name="connsiteX4" fmla="*/ 754380 w 1158240"/>
              <a:gd name="connsiteY4" fmla="*/ 0 h 1295400"/>
              <a:gd name="connsiteX0" fmla="*/ 935493 w 1339353"/>
              <a:gd name="connsiteY0" fmla="*/ 0 h 1295400"/>
              <a:gd name="connsiteX1" fmla="*/ 1339353 w 1339353"/>
              <a:gd name="connsiteY1" fmla="*/ 15240 h 1295400"/>
              <a:gd name="connsiteX2" fmla="*/ 790713 w 1339353"/>
              <a:gd name="connsiteY2" fmla="*/ 1295400 h 1295400"/>
              <a:gd name="connsiteX3" fmla="*/ 0 w 1339353"/>
              <a:gd name="connsiteY3" fmla="*/ 1295400 h 1295400"/>
              <a:gd name="connsiteX4" fmla="*/ 935493 w 1339353"/>
              <a:gd name="connsiteY4" fmla="*/ 0 h 1295400"/>
              <a:gd name="connsiteX0" fmla="*/ 935493 w 1339353"/>
              <a:gd name="connsiteY0" fmla="*/ 0 h 1295400"/>
              <a:gd name="connsiteX1" fmla="*/ 1339353 w 1339353"/>
              <a:gd name="connsiteY1" fmla="*/ 15240 h 1295400"/>
              <a:gd name="connsiteX2" fmla="*/ 622537 w 1339353"/>
              <a:gd name="connsiteY2" fmla="*/ 1295400 h 1295400"/>
              <a:gd name="connsiteX3" fmla="*/ 0 w 1339353"/>
              <a:gd name="connsiteY3" fmla="*/ 1295400 h 1295400"/>
              <a:gd name="connsiteX4" fmla="*/ 935493 w 1339353"/>
              <a:gd name="connsiteY4" fmla="*/ 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9353" h="1295400">
                <a:moveTo>
                  <a:pt x="935493" y="0"/>
                </a:moveTo>
                <a:lnTo>
                  <a:pt x="1339353" y="15240"/>
                </a:lnTo>
                <a:lnTo>
                  <a:pt x="622537" y="1295400"/>
                </a:lnTo>
                <a:lnTo>
                  <a:pt x="0" y="1295400"/>
                </a:lnTo>
                <a:lnTo>
                  <a:pt x="9354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36 Forma libre"/>
          <p:cNvSpPr/>
          <p:nvPr/>
        </p:nvSpPr>
        <p:spPr>
          <a:xfrm>
            <a:off x="2922280" y="5351780"/>
            <a:ext cx="929640" cy="1270000"/>
          </a:xfrm>
          <a:custGeom>
            <a:avLst/>
            <a:gdLst>
              <a:gd name="connsiteX0" fmla="*/ 754380 w 1158240"/>
              <a:gd name="connsiteY0" fmla="*/ 0 h 1295400"/>
              <a:gd name="connsiteX1" fmla="*/ 1158240 w 1158240"/>
              <a:gd name="connsiteY1" fmla="*/ 15240 h 1295400"/>
              <a:gd name="connsiteX2" fmla="*/ 609600 w 1158240"/>
              <a:gd name="connsiteY2" fmla="*/ 1295400 h 1295400"/>
              <a:gd name="connsiteX3" fmla="*/ 0 w 1158240"/>
              <a:gd name="connsiteY3" fmla="*/ 1295400 h 1295400"/>
              <a:gd name="connsiteX4" fmla="*/ 754380 w 1158240"/>
              <a:gd name="connsiteY4" fmla="*/ 0 h 1295400"/>
              <a:gd name="connsiteX0" fmla="*/ 563880 w 1158240"/>
              <a:gd name="connsiteY0" fmla="*/ 0 h 1308100"/>
              <a:gd name="connsiteX1" fmla="*/ 1158240 w 1158240"/>
              <a:gd name="connsiteY1" fmla="*/ 27940 h 1308100"/>
              <a:gd name="connsiteX2" fmla="*/ 609600 w 1158240"/>
              <a:gd name="connsiteY2" fmla="*/ 1308100 h 1308100"/>
              <a:gd name="connsiteX3" fmla="*/ 0 w 1158240"/>
              <a:gd name="connsiteY3" fmla="*/ 1308100 h 1308100"/>
              <a:gd name="connsiteX4" fmla="*/ 563880 w 1158240"/>
              <a:gd name="connsiteY4" fmla="*/ 0 h 1308100"/>
              <a:gd name="connsiteX0" fmla="*/ 563880 w 929640"/>
              <a:gd name="connsiteY0" fmla="*/ 0 h 1308100"/>
              <a:gd name="connsiteX1" fmla="*/ 929640 w 929640"/>
              <a:gd name="connsiteY1" fmla="*/ 15240 h 1308100"/>
              <a:gd name="connsiteX2" fmla="*/ 609600 w 929640"/>
              <a:gd name="connsiteY2" fmla="*/ 1308100 h 1308100"/>
              <a:gd name="connsiteX3" fmla="*/ 0 w 929640"/>
              <a:gd name="connsiteY3" fmla="*/ 1308100 h 1308100"/>
              <a:gd name="connsiteX4" fmla="*/ 563880 w 929640"/>
              <a:gd name="connsiteY4" fmla="*/ 0 h 1308100"/>
              <a:gd name="connsiteX0" fmla="*/ 563880 w 929640"/>
              <a:gd name="connsiteY0" fmla="*/ 22860 h 1292860"/>
              <a:gd name="connsiteX1" fmla="*/ 929640 w 929640"/>
              <a:gd name="connsiteY1" fmla="*/ 0 h 1292860"/>
              <a:gd name="connsiteX2" fmla="*/ 609600 w 929640"/>
              <a:gd name="connsiteY2" fmla="*/ 1292860 h 1292860"/>
              <a:gd name="connsiteX3" fmla="*/ 0 w 929640"/>
              <a:gd name="connsiteY3" fmla="*/ 1292860 h 1292860"/>
              <a:gd name="connsiteX4" fmla="*/ 563880 w 929640"/>
              <a:gd name="connsiteY4" fmla="*/ 22860 h 1292860"/>
              <a:gd name="connsiteX0" fmla="*/ 563880 w 929640"/>
              <a:gd name="connsiteY0" fmla="*/ 0 h 1270000"/>
              <a:gd name="connsiteX1" fmla="*/ 929640 w 929640"/>
              <a:gd name="connsiteY1" fmla="*/ 15240 h 1270000"/>
              <a:gd name="connsiteX2" fmla="*/ 609600 w 929640"/>
              <a:gd name="connsiteY2" fmla="*/ 1270000 h 1270000"/>
              <a:gd name="connsiteX3" fmla="*/ 0 w 929640"/>
              <a:gd name="connsiteY3" fmla="*/ 1270000 h 1270000"/>
              <a:gd name="connsiteX4" fmla="*/ 563880 w 929640"/>
              <a:gd name="connsiteY4" fmla="*/ 0 h 127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9640" h="1270000">
                <a:moveTo>
                  <a:pt x="563880" y="0"/>
                </a:moveTo>
                <a:lnTo>
                  <a:pt x="929640" y="15240"/>
                </a:lnTo>
                <a:lnTo>
                  <a:pt x="609600" y="1270000"/>
                </a:lnTo>
                <a:lnTo>
                  <a:pt x="0" y="1270000"/>
                </a:lnTo>
                <a:lnTo>
                  <a:pt x="5638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37 Forma libre"/>
          <p:cNvSpPr/>
          <p:nvPr/>
        </p:nvSpPr>
        <p:spPr>
          <a:xfrm flipH="1">
            <a:off x="5287888" y="5339080"/>
            <a:ext cx="995288" cy="1270000"/>
          </a:xfrm>
          <a:custGeom>
            <a:avLst/>
            <a:gdLst>
              <a:gd name="connsiteX0" fmla="*/ 754380 w 1158240"/>
              <a:gd name="connsiteY0" fmla="*/ 0 h 1295400"/>
              <a:gd name="connsiteX1" fmla="*/ 1158240 w 1158240"/>
              <a:gd name="connsiteY1" fmla="*/ 15240 h 1295400"/>
              <a:gd name="connsiteX2" fmla="*/ 609600 w 1158240"/>
              <a:gd name="connsiteY2" fmla="*/ 1295400 h 1295400"/>
              <a:gd name="connsiteX3" fmla="*/ 0 w 1158240"/>
              <a:gd name="connsiteY3" fmla="*/ 1295400 h 1295400"/>
              <a:gd name="connsiteX4" fmla="*/ 754380 w 1158240"/>
              <a:gd name="connsiteY4" fmla="*/ 0 h 1295400"/>
              <a:gd name="connsiteX0" fmla="*/ 563880 w 1158240"/>
              <a:gd name="connsiteY0" fmla="*/ 0 h 1308100"/>
              <a:gd name="connsiteX1" fmla="*/ 1158240 w 1158240"/>
              <a:gd name="connsiteY1" fmla="*/ 27940 h 1308100"/>
              <a:gd name="connsiteX2" fmla="*/ 609600 w 1158240"/>
              <a:gd name="connsiteY2" fmla="*/ 1308100 h 1308100"/>
              <a:gd name="connsiteX3" fmla="*/ 0 w 1158240"/>
              <a:gd name="connsiteY3" fmla="*/ 1308100 h 1308100"/>
              <a:gd name="connsiteX4" fmla="*/ 563880 w 1158240"/>
              <a:gd name="connsiteY4" fmla="*/ 0 h 1308100"/>
              <a:gd name="connsiteX0" fmla="*/ 563880 w 929640"/>
              <a:gd name="connsiteY0" fmla="*/ 0 h 1308100"/>
              <a:gd name="connsiteX1" fmla="*/ 929640 w 929640"/>
              <a:gd name="connsiteY1" fmla="*/ 15240 h 1308100"/>
              <a:gd name="connsiteX2" fmla="*/ 609600 w 929640"/>
              <a:gd name="connsiteY2" fmla="*/ 1308100 h 1308100"/>
              <a:gd name="connsiteX3" fmla="*/ 0 w 929640"/>
              <a:gd name="connsiteY3" fmla="*/ 1308100 h 1308100"/>
              <a:gd name="connsiteX4" fmla="*/ 563880 w 929640"/>
              <a:gd name="connsiteY4" fmla="*/ 0 h 1308100"/>
              <a:gd name="connsiteX0" fmla="*/ 563880 w 929640"/>
              <a:gd name="connsiteY0" fmla="*/ 22860 h 1292860"/>
              <a:gd name="connsiteX1" fmla="*/ 929640 w 929640"/>
              <a:gd name="connsiteY1" fmla="*/ 0 h 1292860"/>
              <a:gd name="connsiteX2" fmla="*/ 609600 w 929640"/>
              <a:gd name="connsiteY2" fmla="*/ 1292860 h 1292860"/>
              <a:gd name="connsiteX3" fmla="*/ 0 w 929640"/>
              <a:gd name="connsiteY3" fmla="*/ 1292860 h 1292860"/>
              <a:gd name="connsiteX4" fmla="*/ 563880 w 929640"/>
              <a:gd name="connsiteY4" fmla="*/ 22860 h 1292860"/>
              <a:gd name="connsiteX0" fmla="*/ 563880 w 929640"/>
              <a:gd name="connsiteY0" fmla="*/ 0 h 1270000"/>
              <a:gd name="connsiteX1" fmla="*/ 929640 w 929640"/>
              <a:gd name="connsiteY1" fmla="*/ 15240 h 1270000"/>
              <a:gd name="connsiteX2" fmla="*/ 609600 w 929640"/>
              <a:gd name="connsiteY2" fmla="*/ 1270000 h 1270000"/>
              <a:gd name="connsiteX3" fmla="*/ 0 w 929640"/>
              <a:gd name="connsiteY3" fmla="*/ 1270000 h 1270000"/>
              <a:gd name="connsiteX4" fmla="*/ 563880 w 929640"/>
              <a:gd name="connsiteY4" fmla="*/ 0 h 1270000"/>
              <a:gd name="connsiteX0" fmla="*/ 563880 w 1006715"/>
              <a:gd name="connsiteY0" fmla="*/ 0 h 1270000"/>
              <a:gd name="connsiteX1" fmla="*/ 1006715 w 1006715"/>
              <a:gd name="connsiteY1" fmla="*/ 15240 h 1270000"/>
              <a:gd name="connsiteX2" fmla="*/ 609600 w 1006715"/>
              <a:gd name="connsiteY2" fmla="*/ 1270000 h 1270000"/>
              <a:gd name="connsiteX3" fmla="*/ 0 w 1006715"/>
              <a:gd name="connsiteY3" fmla="*/ 1270000 h 1270000"/>
              <a:gd name="connsiteX4" fmla="*/ 563880 w 1006715"/>
              <a:gd name="connsiteY4" fmla="*/ 0 h 1270000"/>
              <a:gd name="connsiteX0" fmla="*/ 602418 w 1006715"/>
              <a:gd name="connsiteY0" fmla="*/ 0 h 1270000"/>
              <a:gd name="connsiteX1" fmla="*/ 1006715 w 1006715"/>
              <a:gd name="connsiteY1" fmla="*/ 15240 h 1270000"/>
              <a:gd name="connsiteX2" fmla="*/ 609600 w 1006715"/>
              <a:gd name="connsiteY2" fmla="*/ 1270000 h 1270000"/>
              <a:gd name="connsiteX3" fmla="*/ 0 w 1006715"/>
              <a:gd name="connsiteY3" fmla="*/ 1270000 h 1270000"/>
              <a:gd name="connsiteX4" fmla="*/ 602418 w 1006715"/>
              <a:gd name="connsiteY4" fmla="*/ 0 h 127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715" h="1270000">
                <a:moveTo>
                  <a:pt x="602418" y="0"/>
                </a:moveTo>
                <a:lnTo>
                  <a:pt x="1006715" y="15240"/>
                </a:lnTo>
                <a:lnTo>
                  <a:pt x="609600" y="1270000"/>
                </a:lnTo>
                <a:lnTo>
                  <a:pt x="0" y="1270000"/>
                </a:lnTo>
                <a:lnTo>
                  <a:pt x="60241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38 Forma libre"/>
          <p:cNvSpPr/>
          <p:nvPr/>
        </p:nvSpPr>
        <p:spPr>
          <a:xfrm>
            <a:off x="3853602" y="5351780"/>
            <a:ext cx="662940" cy="1270000"/>
          </a:xfrm>
          <a:custGeom>
            <a:avLst/>
            <a:gdLst>
              <a:gd name="connsiteX0" fmla="*/ 754380 w 1158240"/>
              <a:gd name="connsiteY0" fmla="*/ 0 h 1295400"/>
              <a:gd name="connsiteX1" fmla="*/ 1158240 w 1158240"/>
              <a:gd name="connsiteY1" fmla="*/ 15240 h 1295400"/>
              <a:gd name="connsiteX2" fmla="*/ 609600 w 1158240"/>
              <a:gd name="connsiteY2" fmla="*/ 1295400 h 1295400"/>
              <a:gd name="connsiteX3" fmla="*/ 0 w 1158240"/>
              <a:gd name="connsiteY3" fmla="*/ 1295400 h 1295400"/>
              <a:gd name="connsiteX4" fmla="*/ 754380 w 1158240"/>
              <a:gd name="connsiteY4" fmla="*/ 0 h 1295400"/>
              <a:gd name="connsiteX0" fmla="*/ 563880 w 1158240"/>
              <a:gd name="connsiteY0" fmla="*/ 0 h 1308100"/>
              <a:gd name="connsiteX1" fmla="*/ 1158240 w 1158240"/>
              <a:gd name="connsiteY1" fmla="*/ 27940 h 1308100"/>
              <a:gd name="connsiteX2" fmla="*/ 609600 w 1158240"/>
              <a:gd name="connsiteY2" fmla="*/ 1308100 h 1308100"/>
              <a:gd name="connsiteX3" fmla="*/ 0 w 1158240"/>
              <a:gd name="connsiteY3" fmla="*/ 1308100 h 1308100"/>
              <a:gd name="connsiteX4" fmla="*/ 563880 w 1158240"/>
              <a:gd name="connsiteY4" fmla="*/ 0 h 1308100"/>
              <a:gd name="connsiteX0" fmla="*/ 563880 w 929640"/>
              <a:gd name="connsiteY0" fmla="*/ 0 h 1308100"/>
              <a:gd name="connsiteX1" fmla="*/ 929640 w 929640"/>
              <a:gd name="connsiteY1" fmla="*/ 15240 h 1308100"/>
              <a:gd name="connsiteX2" fmla="*/ 609600 w 929640"/>
              <a:gd name="connsiteY2" fmla="*/ 1308100 h 1308100"/>
              <a:gd name="connsiteX3" fmla="*/ 0 w 929640"/>
              <a:gd name="connsiteY3" fmla="*/ 1308100 h 1308100"/>
              <a:gd name="connsiteX4" fmla="*/ 563880 w 929640"/>
              <a:gd name="connsiteY4" fmla="*/ 0 h 1308100"/>
              <a:gd name="connsiteX0" fmla="*/ 563880 w 929640"/>
              <a:gd name="connsiteY0" fmla="*/ 22860 h 1292860"/>
              <a:gd name="connsiteX1" fmla="*/ 929640 w 929640"/>
              <a:gd name="connsiteY1" fmla="*/ 0 h 1292860"/>
              <a:gd name="connsiteX2" fmla="*/ 609600 w 929640"/>
              <a:gd name="connsiteY2" fmla="*/ 1292860 h 1292860"/>
              <a:gd name="connsiteX3" fmla="*/ 0 w 929640"/>
              <a:gd name="connsiteY3" fmla="*/ 1292860 h 1292860"/>
              <a:gd name="connsiteX4" fmla="*/ 563880 w 929640"/>
              <a:gd name="connsiteY4" fmla="*/ 22860 h 1292860"/>
              <a:gd name="connsiteX0" fmla="*/ 563880 w 929640"/>
              <a:gd name="connsiteY0" fmla="*/ 0 h 1270000"/>
              <a:gd name="connsiteX1" fmla="*/ 929640 w 929640"/>
              <a:gd name="connsiteY1" fmla="*/ 15240 h 1270000"/>
              <a:gd name="connsiteX2" fmla="*/ 609600 w 929640"/>
              <a:gd name="connsiteY2" fmla="*/ 1270000 h 1270000"/>
              <a:gd name="connsiteX3" fmla="*/ 0 w 929640"/>
              <a:gd name="connsiteY3" fmla="*/ 1270000 h 1270000"/>
              <a:gd name="connsiteX4" fmla="*/ 563880 w 929640"/>
              <a:gd name="connsiteY4" fmla="*/ 0 h 1270000"/>
              <a:gd name="connsiteX0" fmla="*/ 563880 w 929640"/>
              <a:gd name="connsiteY0" fmla="*/ 0 h 1270000"/>
              <a:gd name="connsiteX1" fmla="*/ 929640 w 929640"/>
              <a:gd name="connsiteY1" fmla="*/ 15240 h 1270000"/>
              <a:gd name="connsiteX2" fmla="*/ 825500 w 929640"/>
              <a:gd name="connsiteY2" fmla="*/ 1270000 h 1270000"/>
              <a:gd name="connsiteX3" fmla="*/ 0 w 929640"/>
              <a:gd name="connsiteY3" fmla="*/ 1270000 h 1270000"/>
              <a:gd name="connsiteX4" fmla="*/ 563880 w 929640"/>
              <a:gd name="connsiteY4" fmla="*/ 0 h 1270000"/>
              <a:gd name="connsiteX0" fmla="*/ 297180 w 662940"/>
              <a:gd name="connsiteY0" fmla="*/ 0 h 1270000"/>
              <a:gd name="connsiteX1" fmla="*/ 662940 w 662940"/>
              <a:gd name="connsiteY1" fmla="*/ 15240 h 1270000"/>
              <a:gd name="connsiteX2" fmla="*/ 558800 w 662940"/>
              <a:gd name="connsiteY2" fmla="*/ 1270000 h 1270000"/>
              <a:gd name="connsiteX3" fmla="*/ 0 w 662940"/>
              <a:gd name="connsiteY3" fmla="*/ 1270000 h 1270000"/>
              <a:gd name="connsiteX4" fmla="*/ 297180 w 662940"/>
              <a:gd name="connsiteY4" fmla="*/ 0 h 127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940" h="1270000">
                <a:moveTo>
                  <a:pt x="297180" y="0"/>
                </a:moveTo>
                <a:lnTo>
                  <a:pt x="662940" y="15240"/>
                </a:lnTo>
                <a:lnTo>
                  <a:pt x="558800" y="1270000"/>
                </a:lnTo>
                <a:lnTo>
                  <a:pt x="0" y="1270000"/>
                </a:lnTo>
                <a:lnTo>
                  <a:pt x="2971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9 Forma libre"/>
          <p:cNvSpPr/>
          <p:nvPr/>
        </p:nvSpPr>
        <p:spPr>
          <a:xfrm flipH="1">
            <a:off x="4773600" y="5351780"/>
            <a:ext cx="614288" cy="1257300"/>
          </a:xfrm>
          <a:custGeom>
            <a:avLst/>
            <a:gdLst>
              <a:gd name="connsiteX0" fmla="*/ 754380 w 1158240"/>
              <a:gd name="connsiteY0" fmla="*/ 0 h 1295400"/>
              <a:gd name="connsiteX1" fmla="*/ 1158240 w 1158240"/>
              <a:gd name="connsiteY1" fmla="*/ 15240 h 1295400"/>
              <a:gd name="connsiteX2" fmla="*/ 609600 w 1158240"/>
              <a:gd name="connsiteY2" fmla="*/ 1295400 h 1295400"/>
              <a:gd name="connsiteX3" fmla="*/ 0 w 1158240"/>
              <a:gd name="connsiteY3" fmla="*/ 1295400 h 1295400"/>
              <a:gd name="connsiteX4" fmla="*/ 754380 w 1158240"/>
              <a:gd name="connsiteY4" fmla="*/ 0 h 1295400"/>
              <a:gd name="connsiteX0" fmla="*/ 563880 w 1158240"/>
              <a:gd name="connsiteY0" fmla="*/ 0 h 1308100"/>
              <a:gd name="connsiteX1" fmla="*/ 1158240 w 1158240"/>
              <a:gd name="connsiteY1" fmla="*/ 27940 h 1308100"/>
              <a:gd name="connsiteX2" fmla="*/ 609600 w 1158240"/>
              <a:gd name="connsiteY2" fmla="*/ 1308100 h 1308100"/>
              <a:gd name="connsiteX3" fmla="*/ 0 w 1158240"/>
              <a:gd name="connsiteY3" fmla="*/ 1308100 h 1308100"/>
              <a:gd name="connsiteX4" fmla="*/ 563880 w 1158240"/>
              <a:gd name="connsiteY4" fmla="*/ 0 h 1308100"/>
              <a:gd name="connsiteX0" fmla="*/ 563880 w 929640"/>
              <a:gd name="connsiteY0" fmla="*/ 0 h 1308100"/>
              <a:gd name="connsiteX1" fmla="*/ 929640 w 929640"/>
              <a:gd name="connsiteY1" fmla="*/ 15240 h 1308100"/>
              <a:gd name="connsiteX2" fmla="*/ 609600 w 929640"/>
              <a:gd name="connsiteY2" fmla="*/ 1308100 h 1308100"/>
              <a:gd name="connsiteX3" fmla="*/ 0 w 929640"/>
              <a:gd name="connsiteY3" fmla="*/ 1308100 h 1308100"/>
              <a:gd name="connsiteX4" fmla="*/ 563880 w 929640"/>
              <a:gd name="connsiteY4" fmla="*/ 0 h 1308100"/>
              <a:gd name="connsiteX0" fmla="*/ 563880 w 929640"/>
              <a:gd name="connsiteY0" fmla="*/ 22860 h 1292860"/>
              <a:gd name="connsiteX1" fmla="*/ 929640 w 929640"/>
              <a:gd name="connsiteY1" fmla="*/ 0 h 1292860"/>
              <a:gd name="connsiteX2" fmla="*/ 609600 w 929640"/>
              <a:gd name="connsiteY2" fmla="*/ 1292860 h 1292860"/>
              <a:gd name="connsiteX3" fmla="*/ 0 w 929640"/>
              <a:gd name="connsiteY3" fmla="*/ 1292860 h 1292860"/>
              <a:gd name="connsiteX4" fmla="*/ 563880 w 929640"/>
              <a:gd name="connsiteY4" fmla="*/ 22860 h 1292860"/>
              <a:gd name="connsiteX0" fmla="*/ 563880 w 929640"/>
              <a:gd name="connsiteY0" fmla="*/ 0 h 1270000"/>
              <a:gd name="connsiteX1" fmla="*/ 929640 w 929640"/>
              <a:gd name="connsiteY1" fmla="*/ 15240 h 1270000"/>
              <a:gd name="connsiteX2" fmla="*/ 609600 w 929640"/>
              <a:gd name="connsiteY2" fmla="*/ 1270000 h 1270000"/>
              <a:gd name="connsiteX3" fmla="*/ 0 w 929640"/>
              <a:gd name="connsiteY3" fmla="*/ 1270000 h 1270000"/>
              <a:gd name="connsiteX4" fmla="*/ 563880 w 929640"/>
              <a:gd name="connsiteY4" fmla="*/ 0 h 1270000"/>
              <a:gd name="connsiteX0" fmla="*/ 563880 w 1006715"/>
              <a:gd name="connsiteY0" fmla="*/ 0 h 1270000"/>
              <a:gd name="connsiteX1" fmla="*/ 1006715 w 1006715"/>
              <a:gd name="connsiteY1" fmla="*/ 15240 h 1270000"/>
              <a:gd name="connsiteX2" fmla="*/ 609600 w 1006715"/>
              <a:gd name="connsiteY2" fmla="*/ 1270000 h 1270000"/>
              <a:gd name="connsiteX3" fmla="*/ 0 w 1006715"/>
              <a:gd name="connsiteY3" fmla="*/ 1270000 h 1270000"/>
              <a:gd name="connsiteX4" fmla="*/ 563880 w 1006715"/>
              <a:gd name="connsiteY4" fmla="*/ 0 h 1270000"/>
              <a:gd name="connsiteX0" fmla="*/ 602418 w 1006715"/>
              <a:gd name="connsiteY0" fmla="*/ 0 h 1270000"/>
              <a:gd name="connsiteX1" fmla="*/ 1006715 w 1006715"/>
              <a:gd name="connsiteY1" fmla="*/ 15240 h 1270000"/>
              <a:gd name="connsiteX2" fmla="*/ 609600 w 1006715"/>
              <a:gd name="connsiteY2" fmla="*/ 1270000 h 1270000"/>
              <a:gd name="connsiteX3" fmla="*/ 0 w 1006715"/>
              <a:gd name="connsiteY3" fmla="*/ 1270000 h 1270000"/>
              <a:gd name="connsiteX4" fmla="*/ 602418 w 1006715"/>
              <a:gd name="connsiteY4" fmla="*/ 0 h 1270000"/>
              <a:gd name="connsiteX0" fmla="*/ 602418 w 1006715"/>
              <a:gd name="connsiteY0" fmla="*/ 0 h 1270000"/>
              <a:gd name="connsiteX1" fmla="*/ 1006715 w 1006715"/>
              <a:gd name="connsiteY1" fmla="*/ 15240 h 1270000"/>
              <a:gd name="connsiteX2" fmla="*/ 802288 w 1006715"/>
              <a:gd name="connsiteY2" fmla="*/ 1270000 h 1270000"/>
              <a:gd name="connsiteX3" fmla="*/ 0 w 1006715"/>
              <a:gd name="connsiteY3" fmla="*/ 1270000 h 1270000"/>
              <a:gd name="connsiteX4" fmla="*/ 602418 w 1006715"/>
              <a:gd name="connsiteY4" fmla="*/ 0 h 1270000"/>
              <a:gd name="connsiteX0" fmla="*/ 332656 w 736953"/>
              <a:gd name="connsiteY0" fmla="*/ 0 h 1270000"/>
              <a:gd name="connsiteX1" fmla="*/ 736953 w 736953"/>
              <a:gd name="connsiteY1" fmla="*/ 15240 h 1270000"/>
              <a:gd name="connsiteX2" fmla="*/ 532526 w 736953"/>
              <a:gd name="connsiteY2" fmla="*/ 1270000 h 1270000"/>
              <a:gd name="connsiteX3" fmla="*/ 0 w 736953"/>
              <a:gd name="connsiteY3" fmla="*/ 1270000 h 1270000"/>
              <a:gd name="connsiteX4" fmla="*/ 332656 w 736953"/>
              <a:gd name="connsiteY4" fmla="*/ 0 h 1270000"/>
              <a:gd name="connsiteX0" fmla="*/ 332656 w 621341"/>
              <a:gd name="connsiteY0" fmla="*/ 0 h 1270000"/>
              <a:gd name="connsiteX1" fmla="*/ 621341 w 621341"/>
              <a:gd name="connsiteY1" fmla="*/ 40640 h 1270000"/>
              <a:gd name="connsiteX2" fmla="*/ 532526 w 621341"/>
              <a:gd name="connsiteY2" fmla="*/ 1270000 h 1270000"/>
              <a:gd name="connsiteX3" fmla="*/ 0 w 621341"/>
              <a:gd name="connsiteY3" fmla="*/ 1270000 h 1270000"/>
              <a:gd name="connsiteX4" fmla="*/ 332656 w 621341"/>
              <a:gd name="connsiteY4" fmla="*/ 0 h 1270000"/>
              <a:gd name="connsiteX0" fmla="*/ 319810 w 621341"/>
              <a:gd name="connsiteY0" fmla="*/ 0 h 1231900"/>
              <a:gd name="connsiteX1" fmla="*/ 621341 w 621341"/>
              <a:gd name="connsiteY1" fmla="*/ 2540 h 1231900"/>
              <a:gd name="connsiteX2" fmla="*/ 532526 w 621341"/>
              <a:gd name="connsiteY2" fmla="*/ 1231900 h 1231900"/>
              <a:gd name="connsiteX3" fmla="*/ 0 w 621341"/>
              <a:gd name="connsiteY3" fmla="*/ 1231900 h 1231900"/>
              <a:gd name="connsiteX4" fmla="*/ 319810 w 621341"/>
              <a:gd name="connsiteY4" fmla="*/ 0 h 123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341" h="1231900">
                <a:moveTo>
                  <a:pt x="319810" y="0"/>
                </a:moveTo>
                <a:lnTo>
                  <a:pt x="621341" y="2540"/>
                </a:lnTo>
                <a:lnTo>
                  <a:pt x="532526" y="1231900"/>
                </a:lnTo>
                <a:lnTo>
                  <a:pt x="0" y="1231900"/>
                </a:lnTo>
                <a:lnTo>
                  <a:pt x="3198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9" name="28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94440" y="3243112"/>
            <a:ext cx="1226126" cy="279686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30" name="29 Llamada ovalada"/>
          <p:cNvSpPr/>
          <p:nvPr/>
        </p:nvSpPr>
        <p:spPr>
          <a:xfrm>
            <a:off x="4979558" y="1622176"/>
            <a:ext cx="3266189" cy="1663817"/>
          </a:xfrm>
          <a:prstGeom prst="wedgeEllipseCallout">
            <a:avLst>
              <a:gd name="adj1" fmla="val 17061"/>
              <a:gd name="adj2" fmla="val 804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smtClean="0">
                <a:solidFill>
                  <a:schemeClr val="tx1"/>
                </a:solidFill>
                <a:latin typeface="+mj-lt"/>
              </a:rPr>
              <a:t>YOU’RE WELCOME!</a:t>
            </a:r>
            <a:endParaRPr lang="es-ES" sz="28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5839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427984" y="0"/>
            <a:ext cx="2304256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0" y="1096771"/>
            <a:ext cx="4427983" cy="180858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Arco"/>
          <p:cNvSpPr/>
          <p:nvPr/>
        </p:nvSpPr>
        <p:spPr>
          <a:xfrm>
            <a:off x="3923929" y="2833347"/>
            <a:ext cx="576063" cy="504056"/>
          </a:xfrm>
          <a:prstGeom prst="arc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Arco"/>
          <p:cNvSpPr/>
          <p:nvPr/>
        </p:nvSpPr>
        <p:spPr>
          <a:xfrm>
            <a:off x="3851920" y="2905355"/>
            <a:ext cx="576063" cy="504056"/>
          </a:xfrm>
          <a:prstGeom prst="arc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9 Conector recto"/>
          <p:cNvCxnSpPr>
            <a:stCxn id="8" idx="2"/>
          </p:cNvCxnSpPr>
          <p:nvPr/>
        </p:nvCxnSpPr>
        <p:spPr>
          <a:xfrm>
            <a:off x="4427983" y="3157383"/>
            <a:ext cx="1" cy="3700617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H="1">
            <a:off x="0" y="2905355"/>
            <a:ext cx="4139952" cy="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Arco"/>
          <p:cNvSpPr/>
          <p:nvPr/>
        </p:nvSpPr>
        <p:spPr>
          <a:xfrm rot="5400000">
            <a:off x="4136015" y="776672"/>
            <a:ext cx="332420" cy="324546"/>
          </a:xfrm>
          <a:prstGeom prst="arc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Arco"/>
          <p:cNvSpPr/>
          <p:nvPr/>
        </p:nvSpPr>
        <p:spPr>
          <a:xfrm rot="5400000">
            <a:off x="3923928" y="584684"/>
            <a:ext cx="576063" cy="504056"/>
          </a:xfrm>
          <a:prstGeom prst="arc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" name="15 Conector recto"/>
          <p:cNvCxnSpPr>
            <a:stCxn id="15" idx="2"/>
          </p:cNvCxnSpPr>
          <p:nvPr/>
        </p:nvCxnSpPr>
        <p:spPr>
          <a:xfrm flipH="1" flipV="1">
            <a:off x="0" y="1105155"/>
            <a:ext cx="4211960" cy="19589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>
            <a:stCxn id="15" idx="0"/>
          </p:cNvCxnSpPr>
          <p:nvPr/>
        </p:nvCxnSpPr>
        <p:spPr>
          <a:xfrm flipV="1">
            <a:off x="4463988" y="0"/>
            <a:ext cx="510" cy="836712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6732240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5652120" y="0"/>
            <a:ext cx="0" cy="6858000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107504" y="2001063"/>
            <a:ext cx="4104456" cy="0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Flecha doblada"/>
          <p:cNvSpPr/>
          <p:nvPr/>
        </p:nvSpPr>
        <p:spPr>
          <a:xfrm flipH="1">
            <a:off x="3654152" y="2281725"/>
            <a:ext cx="1296146" cy="2227395"/>
          </a:xfrm>
          <a:prstGeom prst="bentArrow">
            <a:avLst>
              <a:gd name="adj1" fmla="val 10294"/>
              <a:gd name="adj2" fmla="val 18015"/>
              <a:gd name="adj3" fmla="val 27855"/>
              <a:gd name="adj4" fmla="val 43516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grpSp>
        <p:nvGrpSpPr>
          <p:cNvPr id="25" name="24 Grupo"/>
          <p:cNvGrpSpPr/>
          <p:nvPr/>
        </p:nvGrpSpPr>
        <p:grpSpPr>
          <a:xfrm>
            <a:off x="7475213" y="938945"/>
            <a:ext cx="1178814" cy="1109336"/>
            <a:chOff x="7271403" y="857118"/>
            <a:chExt cx="1425271" cy="1549819"/>
          </a:xfrm>
        </p:grpSpPr>
        <p:sp>
          <p:nvSpPr>
            <p:cNvPr id="28" name="27 Nube"/>
            <p:cNvSpPr/>
            <p:nvPr/>
          </p:nvSpPr>
          <p:spPr>
            <a:xfrm rot="756149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28 Nube"/>
            <p:cNvSpPr/>
            <p:nvPr/>
          </p:nvSpPr>
          <p:spPr>
            <a:xfrm rot="1460466">
              <a:off x="7827242" y="857118"/>
              <a:ext cx="869432" cy="834446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35" name="34 Imagen" descr="Señala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164288" y="3778742"/>
            <a:ext cx="1794740" cy="28968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4" name="43 Llamada rectangular redondeada"/>
          <p:cNvSpPr/>
          <p:nvPr/>
        </p:nvSpPr>
        <p:spPr>
          <a:xfrm>
            <a:off x="251520" y="4518508"/>
            <a:ext cx="5760640" cy="1000558"/>
          </a:xfrm>
          <a:prstGeom prst="wedgeRoundRectCallout">
            <a:avLst>
              <a:gd name="adj1" fmla="val 86841"/>
              <a:gd name="adj2" fmla="val -4756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_tradnl" sz="3200" b="1" spc="5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It’s</a:t>
            </a:r>
            <a:r>
              <a:rPr lang="es-ES_tradnl"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on the corner</a:t>
            </a:r>
            <a:endParaRPr lang="es-E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6" name="3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771" y="5007691"/>
            <a:ext cx="965639" cy="166166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6" name="45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/>
          <a:stretch/>
        </p:blipFill>
        <p:spPr>
          <a:xfrm>
            <a:off x="-31203" y="0"/>
            <a:ext cx="2982275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7" name="46 Cubo"/>
          <p:cNvSpPr/>
          <p:nvPr/>
        </p:nvSpPr>
        <p:spPr>
          <a:xfrm>
            <a:off x="2551746" y="3013367"/>
            <a:ext cx="1849903" cy="1279729"/>
          </a:xfrm>
          <a:prstGeom prst="cub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8" name="47 Grupo"/>
          <p:cNvGrpSpPr/>
          <p:nvPr/>
        </p:nvGrpSpPr>
        <p:grpSpPr>
          <a:xfrm>
            <a:off x="3150095" y="2547741"/>
            <a:ext cx="936104" cy="847681"/>
            <a:chOff x="-1476672" y="2833347"/>
            <a:chExt cx="1296144" cy="1171717"/>
          </a:xfrm>
        </p:grpSpPr>
        <p:sp>
          <p:nvSpPr>
            <p:cNvPr id="49" name="48 Rectángulo redondeado"/>
            <p:cNvSpPr/>
            <p:nvPr/>
          </p:nvSpPr>
          <p:spPr>
            <a:xfrm>
              <a:off x="-1476672" y="2833347"/>
              <a:ext cx="1296144" cy="1171717"/>
            </a:xfrm>
            <a:prstGeom prst="roundRect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50" name="Picture 2" descr="http://t1.ftcdn.net/jpg/00/06/26/34/400_F_6263467_eQ01tEcsASPssHzlySsz0Slvbv1leUd9.jpg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46000" y1="88199" x2="40750" y2="95031"/>
                          <a14:foregroundMark x1="78250" y1="89441" x2="75750" y2="953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52275" y="3085375"/>
              <a:ext cx="909555" cy="732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1" name="50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499" y="3285670"/>
            <a:ext cx="1512168" cy="98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66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619502"/>
            <a:ext cx="1955550" cy="205004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5" name="4 Rectángulo"/>
          <p:cNvSpPr/>
          <p:nvPr/>
        </p:nvSpPr>
        <p:spPr>
          <a:xfrm>
            <a:off x="0" y="1620416"/>
            <a:ext cx="9144000" cy="27446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flipH="1">
            <a:off x="0" y="4365104"/>
            <a:ext cx="9144000" cy="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 flipH="1" flipV="1">
            <a:off x="0" y="1628801"/>
            <a:ext cx="9144000" cy="19588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endCxn id="5" idx="3"/>
          </p:cNvCxnSpPr>
          <p:nvPr/>
        </p:nvCxnSpPr>
        <p:spPr>
          <a:xfrm>
            <a:off x="107504" y="2992760"/>
            <a:ext cx="9036496" cy="0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bo"/>
          <p:cNvSpPr/>
          <p:nvPr/>
        </p:nvSpPr>
        <p:spPr>
          <a:xfrm>
            <a:off x="3419871" y="237832"/>
            <a:ext cx="1849903" cy="1246951"/>
          </a:xfrm>
          <a:prstGeom prst="cub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Llamada rectangular redondeada"/>
          <p:cNvSpPr/>
          <p:nvPr/>
        </p:nvSpPr>
        <p:spPr>
          <a:xfrm>
            <a:off x="1459935" y="4653136"/>
            <a:ext cx="4536504" cy="720080"/>
          </a:xfrm>
          <a:prstGeom prst="wedgeRoundRectCallout">
            <a:avLst>
              <a:gd name="adj1" fmla="val 64548"/>
              <a:gd name="adj2" fmla="val 347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 smtClean="0">
                <a:solidFill>
                  <a:schemeClr val="tx1"/>
                </a:solidFill>
                <a:latin typeface="Comic Sans MS" pitchFamily="66" charset="0"/>
              </a:rPr>
              <a:t>Where’s</a:t>
            </a:r>
            <a:r>
              <a:rPr lang="es-ES_tradnl" sz="2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2800" b="1" dirty="0" err="1" smtClean="0">
                <a:solidFill>
                  <a:schemeClr val="tx1"/>
                </a:solidFill>
                <a:latin typeface="Comic Sans MS" pitchFamily="66" charset="0"/>
              </a:rPr>
              <a:t>the</a:t>
            </a:r>
            <a:r>
              <a:rPr lang="es-ES_tradnl" sz="2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2800" b="1" dirty="0" err="1" smtClean="0">
                <a:solidFill>
                  <a:schemeClr val="tx1"/>
                </a:solidFill>
                <a:latin typeface="Comic Sans MS" pitchFamily="66" charset="0"/>
              </a:rPr>
              <a:t>library</a:t>
            </a:r>
            <a:r>
              <a:rPr lang="es-ES_tradnl" sz="2800" b="1" dirty="0" smtClean="0">
                <a:solidFill>
                  <a:schemeClr val="tx1"/>
                </a:solidFill>
                <a:latin typeface="Comic Sans MS" pitchFamily="66" charset="0"/>
              </a:rPr>
              <a:t>?</a:t>
            </a:r>
            <a:endParaRPr lang="es-ES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41131" y="3778742"/>
            <a:ext cx="1251349" cy="28968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grpSp>
        <p:nvGrpSpPr>
          <p:cNvPr id="4" name="3 Grupo"/>
          <p:cNvGrpSpPr/>
          <p:nvPr/>
        </p:nvGrpSpPr>
        <p:grpSpPr>
          <a:xfrm>
            <a:off x="3728187" y="1844824"/>
            <a:ext cx="1260100" cy="2359856"/>
            <a:chOff x="3728187" y="1844824"/>
            <a:chExt cx="1260100" cy="2359856"/>
          </a:xfrm>
        </p:grpSpPr>
        <p:sp>
          <p:nvSpPr>
            <p:cNvPr id="3" name="2 Rectángulo"/>
            <p:cNvSpPr/>
            <p:nvPr/>
          </p:nvSpPr>
          <p:spPr>
            <a:xfrm>
              <a:off x="3728187" y="1844824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3736701" y="2206340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19 Rectángulo"/>
            <p:cNvSpPr/>
            <p:nvPr/>
          </p:nvSpPr>
          <p:spPr>
            <a:xfrm>
              <a:off x="3728187" y="2564904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20 Rectángulo"/>
            <p:cNvSpPr/>
            <p:nvPr/>
          </p:nvSpPr>
          <p:spPr>
            <a:xfrm>
              <a:off x="3736701" y="2926420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3734196" y="3268576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23 Rectángulo"/>
            <p:cNvSpPr/>
            <p:nvPr/>
          </p:nvSpPr>
          <p:spPr>
            <a:xfrm>
              <a:off x="3742710" y="3630092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24 Rectángulo"/>
            <p:cNvSpPr/>
            <p:nvPr/>
          </p:nvSpPr>
          <p:spPr>
            <a:xfrm>
              <a:off x="3734196" y="3988656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29" name="28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/>
          <a:stretch/>
        </p:blipFill>
        <p:spPr>
          <a:xfrm>
            <a:off x="-31203" y="0"/>
            <a:ext cx="2982275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133" y="391399"/>
            <a:ext cx="1592154" cy="1093384"/>
          </a:xfrm>
          <a:prstGeom prst="rect">
            <a:avLst/>
          </a:prstGeom>
        </p:spPr>
      </p:pic>
      <p:cxnSp>
        <p:nvCxnSpPr>
          <p:cNvPr id="8" name="7 Conector recto"/>
          <p:cNvCxnSpPr>
            <a:stCxn id="4098" idx="2"/>
          </p:cNvCxnSpPr>
          <p:nvPr/>
        </p:nvCxnSpPr>
        <p:spPr>
          <a:xfrm>
            <a:off x="5996439" y="1125139"/>
            <a:ext cx="0" cy="359644"/>
          </a:xfrm>
          <a:prstGeom prst="line">
            <a:avLst/>
          </a:prstGeom>
          <a:ln w="7620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1 Grupo"/>
          <p:cNvGrpSpPr/>
          <p:nvPr/>
        </p:nvGrpSpPr>
        <p:grpSpPr>
          <a:xfrm>
            <a:off x="5528387" y="369592"/>
            <a:ext cx="936104" cy="847681"/>
            <a:chOff x="1999393" y="3386429"/>
            <a:chExt cx="936104" cy="847681"/>
          </a:xfrm>
        </p:grpSpPr>
        <p:sp>
          <p:nvSpPr>
            <p:cNvPr id="17" name="16 Rectángulo redondeado"/>
            <p:cNvSpPr/>
            <p:nvPr/>
          </p:nvSpPr>
          <p:spPr>
            <a:xfrm>
              <a:off x="1999393" y="3386429"/>
              <a:ext cx="936104" cy="847681"/>
            </a:xfrm>
            <a:prstGeom prst="roundRect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4098" name="Picture 2" descr="http://cdn.freebievectors.com/illustrations/7/j/japanese-map-symbol-library-clip-art/preview.jpg"/>
            <p:cNvPicPr>
              <a:picLocks noChangeAspect="1" noChangeArrowheads="1"/>
            </p:cNvPicPr>
            <p:nvPr/>
          </p:nvPicPr>
          <p:blipFill>
            <a:blip r:embed="rId6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6162" y="3478562"/>
              <a:ext cx="762566" cy="6634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8230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Rectángulo"/>
          <p:cNvSpPr/>
          <p:nvPr/>
        </p:nvSpPr>
        <p:spPr>
          <a:xfrm>
            <a:off x="0" y="1620416"/>
            <a:ext cx="9144000" cy="27446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7" name="36 Grupo"/>
          <p:cNvGrpSpPr/>
          <p:nvPr/>
        </p:nvGrpSpPr>
        <p:grpSpPr>
          <a:xfrm>
            <a:off x="3728187" y="1844824"/>
            <a:ext cx="1260100" cy="2359856"/>
            <a:chOff x="3728187" y="1844824"/>
            <a:chExt cx="1260100" cy="2359856"/>
          </a:xfrm>
        </p:grpSpPr>
        <p:sp>
          <p:nvSpPr>
            <p:cNvPr id="38" name="37 Rectángulo"/>
            <p:cNvSpPr/>
            <p:nvPr/>
          </p:nvSpPr>
          <p:spPr>
            <a:xfrm>
              <a:off x="3728187" y="1844824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38 Rectángulo"/>
            <p:cNvSpPr/>
            <p:nvPr/>
          </p:nvSpPr>
          <p:spPr>
            <a:xfrm>
              <a:off x="3736701" y="2206340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39 Rectángulo"/>
            <p:cNvSpPr/>
            <p:nvPr/>
          </p:nvSpPr>
          <p:spPr>
            <a:xfrm>
              <a:off x="3728187" y="2564904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40 Rectángulo"/>
            <p:cNvSpPr/>
            <p:nvPr/>
          </p:nvSpPr>
          <p:spPr>
            <a:xfrm>
              <a:off x="3736701" y="2926420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" name="42 Rectángulo"/>
            <p:cNvSpPr/>
            <p:nvPr/>
          </p:nvSpPr>
          <p:spPr>
            <a:xfrm>
              <a:off x="3734196" y="3268576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5" name="44 Rectángulo"/>
            <p:cNvSpPr/>
            <p:nvPr/>
          </p:nvSpPr>
          <p:spPr>
            <a:xfrm>
              <a:off x="3742710" y="3630092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45 Rectángulo"/>
            <p:cNvSpPr/>
            <p:nvPr/>
          </p:nvSpPr>
          <p:spPr>
            <a:xfrm>
              <a:off x="3734196" y="3988656"/>
              <a:ext cx="124557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cxnSp>
        <p:nvCxnSpPr>
          <p:cNvPr id="23" name="22 Conector recto"/>
          <p:cNvCxnSpPr/>
          <p:nvPr/>
        </p:nvCxnSpPr>
        <p:spPr>
          <a:xfrm flipH="1">
            <a:off x="0" y="4365104"/>
            <a:ext cx="9144000" cy="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flipH="1" flipV="1">
            <a:off x="0" y="1628801"/>
            <a:ext cx="9144000" cy="19588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>
            <a:endCxn id="22" idx="3"/>
          </p:cNvCxnSpPr>
          <p:nvPr/>
        </p:nvCxnSpPr>
        <p:spPr>
          <a:xfrm>
            <a:off x="107504" y="2992760"/>
            <a:ext cx="9036496" cy="0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13 Imagen" descr="Señala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164288" y="3778742"/>
            <a:ext cx="1794740" cy="28968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4" name="43 Llamada rectangular redondeada"/>
          <p:cNvSpPr/>
          <p:nvPr/>
        </p:nvSpPr>
        <p:spPr>
          <a:xfrm>
            <a:off x="306670" y="4507412"/>
            <a:ext cx="5760640" cy="1000558"/>
          </a:xfrm>
          <a:prstGeom prst="wedgeRoundRectCallout">
            <a:avLst>
              <a:gd name="adj1" fmla="val 79240"/>
              <a:gd name="adj2" fmla="val -89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_tradnl" sz="3200" b="1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It’s</a:t>
            </a:r>
            <a:r>
              <a:rPr lang="es-ES_tradnl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across</a:t>
            </a:r>
            <a:r>
              <a:rPr lang="es-ES_tradnl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es-ES_tradnl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street</a:t>
            </a:r>
            <a:endParaRPr lang="es-E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1" name="2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771" y="5007691"/>
            <a:ext cx="965639" cy="166166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2" name="1 Flecha arriba"/>
          <p:cNvSpPr/>
          <p:nvPr/>
        </p:nvSpPr>
        <p:spPr>
          <a:xfrm>
            <a:off x="4078011" y="1804628"/>
            <a:ext cx="533621" cy="2376264"/>
          </a:xfrm>
          <a:prstGeom prst="upArrow">
            <a:avLst>
              <a:gd name="adj1" fmla="val 35519"/>
              <a:gd name="adj2" fmla="val 85771"/>
            </a:avLst>
          </a:prstGeom>
          <a:solidFill>
            <a:srgbClr val="00FF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7" name="46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/>
          <a:stretch/>
        </p:blipFill>
        <p:spPr>
          <a:xfrm>
            <a:off x="-31203" y="0"/>
            <a:ext cx="2982275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8" name="47 Cubo"/>
          <p:cNvSpPr/>
          <p:nvPr/>
        </p:nvSpPr>
        <p:spPr>
          <a:xfrm>
            <a:off x="3419871" y="237832"/>
            <a:ext cx="1849903" cy="1246951"/>
          </a:xfrm>
          <a:prstGeom prst="cub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9" name="4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133" y="391399"/>
            <a:ext cx="1592154" cy="1093384"/>
          </a:xfrm>
          <a:prstGeom prst="rect">
            <a:avLst/>
          </a:prstGeom>
        </p:spPr>
      </p:pic>
      <p:cxnSp>
        <p:nvCxnSpPr>
          <p:cNvPr id="50" name="49 Conector recto"/>
          <p:cNvCxnSpPr>
            <a:stCxn id="53" idx="2"/>
          </p:cNvCxnSpPr>
          <p:nvPr/>
        </p:nvCxnSpPr>
        <p:spPr>
          <a:xfrm>
            <a:off x="5996439" y="1125139"/>
            <a:ext cx="0" cy="359644"/>
          </a:xfrm>
          <a:prstGeom prst="line">
            <a:avLst/>
          </a:prstGeom>
          <a:ln w="7620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50 Grupo"/>
          <p:cNvGrpSpPr/>
          <p:nvPr/>
        </p:nvGrpSpPr>
        <p:grpSpPr>
          <a:xfrm>
            <a:off x="5528387" y="369592"/>
            <a:ext cx="936104" cy="847681"/>
            <a:chOff x="1999393" y="3386429"/>
            <a:chExt cx="936104" cy="847681"/>
          </a:xfrm>
        </p:grpSpPr>
        <p:sp>
          <p:nvSpPr>
            <p:cNvPr id="52" name="51 Rectángulo redondeado"/>
            <p:cNvSpPr/>
            <p:nvPr/>
          </p:nvSpPr>
          <p:spPr>
            <a:xfrm>
              <a:off x="1999393" y="3386429"/>
              <a:ext cx="936104" cy="847681"/>
            </a:xfrm>
            <a:prstGeom prst="roundRect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53" name="Picture 2" descr="http://cdn.freebievectors.com/illustrations/7/j/japanese-map-symbol-library-clip-art/preview.jpg"/>
            <p:cNvPicPr>
              <a:picLocks noChangeAspect="1" noChangeArrowheads="1"/>
            </p:cNvPicPr>
            <p:nvPr/>
          </p:nvPicPr>
          <p:blipFill>
            <a:blip r:embed="rId6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6162" y="3478562"/>
              <a:ext cx="762566" cy="6634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0960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Forma libre"/>
          <p:cNvSpPr/>
          <p:nvPr/>
        </p:nvSpPr>
        <p:spPr>
          <a:xfrm>
            <a:off x="463826" y="2332383"/>
            <a:ext cx="7633252" cy="4558747"/>
          </a:xfrm>
          <a:custGeom>
            <a:avLst/>
            <a:gdLst>
              <a:gd name="connsiteX0" fmla="*/ 0 w 7633252"/>
              <a:gd name="connsiteY0" fmla="*/ 4558747 h 4558747"/>
              <a:gd name="connsiteX1" fmla="*/ 3882887 w 7633252"/>
              <a:gd name="connsiteY1" fmla="*/ 13252 h 4558747"/>
              <a:gd name="connsiteX2" fmla="*/ 5049078 w 7633252"/>
              <a:gd name="connsiteY2" fmla="*/ 0 h 4558747"/>
              <a:gd name="connsiteX3" fmla="*/ 7633252 w 7633252"/>
              <a:gd name="connsiteY3" fmla="*/ 4558747 h 4558747"/>
              <a:gd name="connsiteX4" fmla="*/ 0 w 7633252"/>
              <a:gd name="connsiteY4" fmla="*/ 4558747 h 455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33252" h="4558747">
                <a:moveTo>
                  <a:pt x="0" y="4558747"/>
                </a:moveTo>
                <a:lnTo>
                  <a:pt x="3882887" y="13252"/>
                </a:lnTo>
                <a:lnTo>
                  <a:pt x="5049078" y="0"/>
                </a:lnTo>
                <a:lnTo>
                  <a:pt x="7633252" y="4558747"/>
                </a:lnTo>
                <a:lnTo>
                  <a:pt x="0" y="455874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5" name="24 Conector recto"/>
          <p:cNvCxnSpPr/>
          <p:nvPr/>
        </p:nvCxnSpPr>
        <p:spPr>
          <a:xfrm>
            <a:off x="5508104" y="2334958"/>
            <a:ext cx="2565347" cy="4529203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flipH="1">
            <a:off x="468052" y="2334958"/>
            <a:ext cx="3887924" cy="4523042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>
            <a:off x="4839920" y="2564904"/>
            <a:ext cx="0" cy="4299257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18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619502"/>
            <a:ext cx="1955550" cy="205004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0" name="1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41131" y="3778742"/>
            <a:ext cx="1251349" cy="28968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9" name="8 Rectángulo"/>
          <p:cNvSpPr/>
          <p:nvPr/>
        </p:nvSpPr>
        <p:spPr>
          <a:xfrm>
            <a:off x="0" y="0"/>
            <a:ext cx="9144000" cy="241484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687" y="1351936"/>
            <a:ext cx="1588591" cy="1773670"/>
          </a:xfrm>
          <a:prstGeom prst="rect">
            <a:avLst/>
          </a:prstGeom>
        </p:spPr>
      </p:pic>
      <p:sp>
        <p:nvSpPr>
          <p:cNvPr id="44" name="43 Llamada rectangular redondeada"/>
          <p:cNvSpPr/>
          <p:nvPr/>
        </p:nvSpPr>
        <p:spPr>
          <a:xfrm>
            <a:off x="683568" y="4146984"/>
            <a:ext cx="4968553" cy="898989"/>
          </a:xfrm>
          <a:prstGeom prst="wedgeRoundRectCallout">
            <a:avLst>
              <a:gd name="adj1" fmla="val 66325"/>
              <a:gd name="adj2" fmla="val 3415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Where’s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the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hospital</a:t>
            </a:r>
            <a:endParaRPr lang="es-ES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8" name="47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/>
          <a:stretch/>
        </p:blipFill>
        <p:spPr>
          <a:xfrm>
            <a:off x="-31203" y="0"/>
            <a:ext cx="2982275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3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99" y="272207"/>
            <a:ext cx="2423082" cy="2346506"/>
          </a:xfrm>
          <a:prstGeom prst="rect">
            <a:avLst/>
          </a:prstGeom>
        </p:spPr>
      </p:pic>
      <p:grpSp>
        <p:nvGrpSpPr>
          <p:cNvPr id="2" name="1 Grupo"/>
          <p:cNvGrpSpPr/>
          <p:nvPr/>
        </p:nvGrpSpPr>
        <p:grpSpPr>
          <a:xfrm>
            <a:off x="2327157" y="855791"/>
            <a:ext cx="756084" cy="703262"/>
            <a:chOff x="3749628" y="1497616"/>
            <a:chExt cx="936104" cy="847681"/>
          </a:xfrm>
        </p:grpSpPr>
        <p:sp>
          <p:nvSpPr>
            <p:cNvPr id="21" name="20 Rectángulo redondeado"/>
            <p:cNvSpPr/>
            <p:nvPr/>
          </p:nvSpPr>
          <p:spPr>
            <a:xfrm>
              <a:off x="3749628" y="1497616"/>
              <a:ext cx="936104" cy="847681"/>
            </a:xfrm>
            <a:prstGeom prst="roundRect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" name="2 Cruz"/>
            <p:cNvSpPr/>
            <p:nvPr/>
          </p:nvSpPr>
          <p:spPr>
            <a:xfrm>
              <a:off x="3929648" y="1634535"/>
              <a:ext cx="576064" cy="573842"/>
            </a:xfrm>
            <a:prstGeom prst="plus">
              <a:avLst>
                <a:gd name="adj" fmla="val 3622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71654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Forma libre"/>
          <p:cNvSpPr/>
          <p:nvPr/>
        </p:nvSpPr>
        <p:spPr>
          <a:xfrm>
            <a:off x="463826" y="2332383"/>
            <a:ext cx="7633252" cy="4558747"/>
          </a:xfrm>
          <a:custGeom>
            <a:avLst/>
            <a:gdLst>
              <a:gd name="connsiteX0" fmla="*/ 0 w 7633252"/>
              <a:gd name="connsiteY0" fmla="*/ 4558747 h 4558747"/>
              <a:gd name="connsiteX1" fmla="*/ 3882887 w 7633252"/>
              <a:gd name="connsiteY1" fmla="*/ 13252 h 4558747"/>
              <a:gd name="connsiteX2" fmla="*/ 5049078 w 7633252"/>
              <a:gd name="connsiteY2" fmla="*/ 0 h 4558747"/>
              <a:gd name="connsiteX3" fmla="*/ 7633252 w 7633252"/>
              <a:gd name="connsiteY3" fmla="*/ 4558747 h 4558747"/>
              <a:gd name="connsiteX4" fmla="*/ 0 w 7633252"/>
              <a:gd name="connsiteY4" fmla="*/ 4558747 h 455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33252" h="4558747">
                <a:moveTo>
                  <a:pt x="0" y="4558747"/>
                </a:moveTo>
                <a:lnTo>
                  <a:pt x="3882887" y="13252"/>
                </a:lnTo>
                <a:lnTo>
                  <a:pt x="5049078" y="0"/>
                </a:lnTo>
                <a:lnTo>
                  <a:pt x="7633252" y="4558747"/>
                </a:lnTo>
                <a:lnTo>
                  <a:pt x="0" y="455874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5" name="24 Conector recto"/>
          <p:cNvCxnSpPr/>
          <p:nvPr/>
        </p:nvCxnSpPr>
        <p:spPr>
          <a:xfrm>
            <a:off x="5508104" y="2334958"/>
            <a:ext cx="2565347" cy="4529203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flipH="1">
            <a:off x="468052" y="2334958"/>
            <a:ext cx="3887924" cy="4523042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>
            <a:off x="4839920" y="2564904"/>
            <a:ext cx="0" cy="4299257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0" y="0"/>
            <a:ext cx="9144000" cy="241484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687" y="1351936"/>
            <a:ext cx="1588591" cy="1773670"/>
          </a:xfrm>
          <a:prstGeom prst="rect">
            <a:avLst/>
          </a:prstGeom>
        </p:spPr>
      </p:pic>
      <p:sp>
        <p:nvSpPr>
          <p:cNvPr id="47" name="46 Llamada rectangular redondeada"/>
          <p:cNvSpPr/>
          <p:nvPr/>
        </p:nvSpPr>
        <p:spPr>
          <a:xfrm>
            <a:off x="251520" y="5373216"/>
            <a:ext cx="5760640" cy="1000558"/>
          </a:xfrm>
          <a:prstGeom prst="wedgeRoundRectCallout">
            <a:avLst>
              <a:gd name="adj1" fmla="val 82593"/>
              <a:gd name="adj2" fmla="val -7941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_tradnl" sz="3200" b="1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It’s</a:t>
            </a:r>
            <a:r>
              <a:rPr lang="es-ES_tradnl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down</a:t>
            </a:r>
            <a:r>
              <a:rPr lang="es-ES_tradnl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es-ES_tradnl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street</a:t>
            </a:r>
            <a:endParaRPr lang="es-E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Forma libre"/>
          <p:cNvSpPr/>
          <p:nvPr/>
        </p:nvSpPr>
        <p:spPr>
          <a:xfrm>
            <a:off x="3328296" y="3120258"/>
            <a:ext cx="1104900" cy="2095500"/>
          </a:xfrm>
          <a:custGeom>
            <a:avLst/>
            <a:gdLst>
              <a:gd name="connsiteX0" fmla="*/ 845820 w 1104900"/>
              <a:gd name="connsiteY0" fmla="*/ 129540 h 2095500"/>
              <a:gd name="connsiteX1" fmla="*/ 594360 w 1104900"/>
              <a:gd name="connsiteY1" fmla="*/ 335280 h 2095500"/>
              <a:gd name="connsiteX2" fmla="*/ 784860 w 1104900"/>
              <a:gd name="connsiteY2" fmla="*/ 335280 h 2095500"/>
              <a:gd name="connsiteX3" fmla="*/ 0 w 1104900"/>
              <a:gd name="connsiteY3" fmla="*/ 2095500 h 2095500"/>
              <a:gd name="connsiteX4" fmla="*/ 556260 w 1104900"/>
              <a:gd name="connsiteY4" fmla="*/ 2095500 h 2095500"/>
              <a:gd name="connsiteX5" fmla="*/ 944880 w 1104900"/>
              <a:gd name="connsiteY5" fmla="*/ 335280 h 2095500"/>
              <a:gd name="connsiteX6" fmla="*/ 1104900 w 1104900"/>
              <a:gd name="connsiteY6" fmla="*/ 335280 h 2095500"/>
              <a:gd name="connsiteX7" fmla="*/ 982980 w 1104900"/>
              <a:gd name="connsiteY7" fmla="*/ 0 h 2095500"/>
              <a:gd name="connsiteX8" fmla="*/ 845820 w 1104900"/>
              <a:gd name="connsiteY8" fmla="*/ 129540 h 209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4900" h="2095500">
                <a:moveTo>
                  <a:pt x="845820" y="129540"/>
                </a:moveTo>
                <a:lnTo>
                  <a:pt x="594360" y="335280"/>
                </a:lnTo>
                <a:lnTo>
                  <a:pt x="784860" y="335280"/>
                </a:lnTo>
                <a:lnTo>
                  <a:pt x="0" y="2095500"/>
                </a:lnTo>
                <a:lnTo>
                  <a:pt x="556260" y="2095500"/>
                </a:lnTo>
                <a:lnTo>
                  <a:pt x="944880" y="335280"/>
                </a:lnTo>
                <a:lnTo>
                  <a:pt x="1104900" y="335280"/>
                </a:lnTo>
                <a:lnTo>
                  <a:pt x="982980" y="0"/>
                </a:lnTo>
                <a:lnTo>
                  <a:pt x="845820" y="129540"/>
                </a:lnTo>
                <a:close/>
              </a:path>
            </a:pathLst>
          </a:custGeom>
          <a:solidFill>
            <a:srgbClr val="00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/>
          <a:stretch/>
        </p:blipFill>
        <p:spPr>
          <a:xfrm>
            <a:off x="-31203" y="0"/>
            <a:ext cx="2982275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27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114" y="64854"/>
            <a:ext cx="2423082" cy="2346506"/>
          </a:xfrm>
          <a:prstGeom prst="rect">
            <a:avLst/>
          </a:prstGeom>
        </p:spPr>
      </p:pic>
      <p:grpSp>
        <p:nvGrpSpPr>
          <p:cNvPr id="30" name="29 Grupo"/>
          <p:cNvGrpSpPr/>
          <p:nvPr/>
        </p:nvGrpSpPr>
        <p:grpSpPr>
          <a:xfrm>
            <a:off x="2327157" y="855791"/>
            <a:ext cx="756084" cy="703262"/>
            <a:chOff x="3749628" y="1497616"/>
            <a:chExt cx="936104" cy="847681"/>
          </a:xfrm>
        </p:grpSpPr>
        <p:sp>
          <p:nvSpPr>
            <p:cNvPr id="31" name="30 Rectángulo redondeado"/>
            <p:cNvSpPr/>
            <p:nvPr/>
          </p:nvSpPr>
          <p:spPr>
            <a:xfrm>
              <a:off x="3749628" y="1497616"/>
              <a:ext cx="936104" cy="847681"/>
            </a:xfrm>
            <a:prstGeom prst="roundRect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2" name="31 Cruz"/>
            <p:cNvSpPr/>
            <p:nvPr/>
          </p:nvSpPr>
          <p:spPr>
            <a:xfrm>
              <a:off x="3929648" y="1634535"/>
              <a:ext cx="576064" cy="573842"/>
            </a:xfrm>
            <a:prstGeom prst="plus">
              <a:avLst>
                <a:gd name="adj" fmla="val 3622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17" name="16 Imagen" descr="Señala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164288" y="3778742"/>
            <a:ext cx="1794740" cy="28968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8" name="1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343" y="5007691"/>
            <a:ext cx="965639" cy="166166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950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99265" y="0"/>
            <a:ext cx="3432975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9 Conector recto"/>
          <p:cNvCxnSpPr/>
          <p:nvPr/>
        </p:nvCxnSpPr>
        <p:spPr>
          <a:xfrm>
            <a:off x="3299265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6732240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5076056" y="6161"/>
            <a:ext cx="0" cy="6858000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48 Grupo"/>
          <p:cNvGrpSpPr/>
          <p:nvPr/>
        </p:nvGrpSpPr>
        <p:grpSpPr>
          <a:xfrm>
            <a:off x="7475213" y="938945"/>
            <a:ext cx="1178814" cy="1109336"/>
            <a:chOff x="7271403" y="857118"/>
            <a:chExt cx="1425271" cy="1549819"/>
          </a:xfrm>
        </p:grpSpPr>
        <p:sp>
          <p:nvSpPr>
            <p:cNvPr id="50" name="49 Nube"/>
            <p:cNvSpPr/>
            <p:nvPr/>
          </p:nvSpPr>
          <p:spPr>
            <a:xfrm rot="756149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" name="50 Nube"/>
            <p:cNvSpPr/>
            <p:nvPr/>
          </p:nvSpPr>
          <p:spPr>
            <a:xfrm rot="1460466">
              <a:off x="7827242" y="857118"/>
              <a:ext cx="869432" cy="834446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8" name="37 Grupo"/>
          <p:cNvGrpSpPr/>
          <p:nvPr/>
        </p:nvGrpSpPr>
        <p:grpSpPr>
          <a:xfrm rot="5400000">
            <a:off x="1617300" y="2817616"/>
            <a:ext cx="1582806" cy="1512169"/>
            <a:chOff x="2773222" y="3712120"/>
            <a:chExt cx="1404155" cy="991697"/>
          </a:xfrm>
        </p:grpSpPr>
        <p:sp>
          <p:nvSpPr>
            <p:cNvPr id="36" name="35 Cubo"/>
            <p:cNvSpPr/>
            <p:nvPr/>
          </p:nvSpPr>
          <p:spPr>
            <a:xfrm>
              <a:off x="2773222" y="3712120"/>
              <a:ext cx="1404155" cy="991697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36 Paralelogramo"/>
            <p:cNvSpPr/>
            <p:nvPr/>
          </p:nvSpPr>
          <p:spPr>
            <a:xfrm>
              <a:off x="3220429" y="3712121"/>
              <a:ext cx="487475" cy="123961"/>
            </a:xfrm>
            <a:prstGeom prst="parallelogram">
              <a:avLst>
                <a:gd name="adj" fmla="val 72556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8" name="27 Nube"/>
          <p:cNvSpPr/>
          <p:nvPr/>
        </p:nvSpPr>
        <p:spPr>
          <a:xfrm rot="756149">
            <a:off x="660675" y="5943039"/>
            <a:ext cx="660637" cy="523173"/>
          </a:xfrm>
          <a:prstGeom prst="cloud">
            <a:avLst/>
          </a:prstGeom>
          <a:gradFill flip="none" rotWithShape="1">
            <a:gsLst>
              <a:gs pos="0">
                <a:srgbClr val="00CC00"/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8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Llamada rectangular redondeada"/>
          <p:cNvSpPr/>
          <p:nvPr/>
        </p:nvSpPr>
        <p:spPr>
          <a:xfrm>
            <a:off x="546067" y="4619502"/>
            <a:ext cx="4968553" cy="898989"/>
          </a:xfrm>
          <a:prstGeom prst="wedgeRoundRectCallout">
            <a:avLst>
              <a:gd name="adj1" fmla="val 73065"/>
              <a:gd name="adj2" fmla="val -23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Where’s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the</a:t>
            </a:r>
            <a:r>
              <a:rPr lang="es-ES_tradnl" sz="3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 smtClean="0">
                <a:solidFill>
                  <a:schemeClr val="tx1"/>
                </a:solidFill>
                <a:latin typeface="Comic Sans MS" pitchFamily="66" charset="0"/>
              </a:rPr>
              <a:t>bank</a:t>
            </a:r>
            <a:endParaRPr lang="es-ES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0" name="29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619502"/>
            <a:ext cx="1955550" cy="205004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1" name="30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41131" y="3778742"/>
            <a:ext cx="1251349" cy="28968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grpSp>
        <p:nvGrpSpPr>
          <p:cNvPr id="32" name="31 Grupo"/>
          <p:cNvGrpSpPr/>
          <p:nvPr/>
        </p:nvGrpSpPr>
        <p:grpSpPr>
          <a:xfrm>
            <a:off x="1751627" y="2988218"/>
            <a:ext cx="936104" cy="847681"/>
            <a:chOff x="3749628" y="1497616"/>
            <a:chExt cx="936104" cy="847681"/>
          </a:xfrm>
        </p:grpSpPr>
        <p:sp>
          <p:nvSpPr>
            <p:cNvPr id="33" name="32 Rectángulo redondeado"/>
            <p:cNvSpPr/>
            <p:nvPr/>
          </p:nvSpPr>
          <p:spPr>
            <a:xfrm>
              <a:off x="3749628" y="1497616"/>
              <a:ext cx="936104" cy="847681"/>
            </a:xfrm>
            <a:prstGeom prst="roundRect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4" name="33 Cruz"/>
            <p:cNvSpPr/>
            <p:nvPr/>
          </p:nvSpPr>
          <p:spPr>
            <a:xfrm>
              <a:off x="3929648" y="1634535"/>
              <a:ext cx="576064" cy="573842"/>
            </a:xfrm>
            <a:prstGeom prst="plus">
              <a:avLst>
                <a:gd name="adj" fmla="val 3622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5" name="34 Grupo"/>
          <p:cNvGrpSpPr/>
          <p:nvPr/>
        </p:nvGrpSpPr>
        <p:grpSpPr>
          <a:xfrm rot="5400000">
            <a:off x="1549915" y="917220"/>
            <a:ext cx="1677644" cy="1472237"/>
            <a:chOff x="2250864" y="3712120"/>
            <a:chExt cx="1926514" cy="711413"/>
          </a:xfrm>
          <a:solidFill>
            <a:schemeClr val="bg1">
              <a:lumMod val="75000"/>
            </a:schemeClr>
          </a:solidFill>
        </p:grpSpPr>
        <p:sp>
          <p:nvSpPr>
            <p:cNvPr id="39" name="38 Cubo"/>
            <p:cNvSpPr/>
            <p:nvPr/>
          </p:nvSpPr>
          <p:spPr>
            <a:xfrm>
              <a:off x="2250864" y="3712120"/>
              <a:ext cx="1926514" cy="711413"/>
            </a:xfrm>
            <a:prstGeom prst="cube">
              <a:avLst/>
            </a:prstGeom>
            <a:grpFill/>
            <a:ln>
              <a:solidFill>
                <a:schemeClr val="tx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39 Paralelogramo"/>
            <p:cNvSpPr/>
            <p:nvPr/>
          </p:nvSpPr>
          <p:spPr>
            <a:xfrm>
              <a:off x="2995077" y="3712122"/>
              <a:ext cx="687012" cy="123964"/>
            </a:xfrm>
            <a:prstGeom prst="parallelogram">
              <a:avLst>
                <a:gd name="adj" fmla="val 72556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44" name="43 Rectángulo redondeado"/>
          <p:cNvSpPr/>
          <p:nvPr/>
        </p:nvSpPr>
        <p:spPr>
          <a:xfrm>
            <a:off x="1697776" y="1038748"/>
            <a:ext cx="936104" cy="847681"/>
          </a:xfrm>
          <a:prstGeom prst="roundRect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72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€</a:t>
            </a:r>
            <a:endParaRPr lang="es-ES" sz="72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5" name="44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/>
          <a:stretch/>
        </p:blipFill>
        <p:spPr>
          <a:xfrm>
            <a:off x="-31203" y="0"/>
            <a:ext cx="2982275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573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99265" y="0"/>
            <a:ext cx="3432975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9 Conector recto"/>
          <p:cNvCxnSpPr/>
          <p:nvPr/>
        </p:nvCxnSpPr>
        <p:spPr>
          <a:xfrm>
            <a:off x="3299265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6732240" y="0"/>
            <a:ext cx="0" cy="6858000"/>
          </a:xfrm>
          <a:prstGeom prst="line">
            <a:avLst/>
          </a:prstGeom>
          <a:ln w="127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5076056" y="6161"/>
            <a:ext cx="0" cy="6858000"/>
          </a:xfrm>
          <a:prstGeom prst="line">
            <a:avLst/>
          </a:prstGeom>
          <a:ln w="762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48 Grupo"/>
          <p:cNvGrpSpPr/>
          <p:nvPr/>
        </p:nvGrpSpPr>
        <p:grpSpPr>
          <a:xfrm>
            <a:off x="7475213" y="938945"/>
            <a:ext cx="1178814" cy="1109336"/>
            <a:chOff x="7271403" y="857118"/>
            <a:chExt cx="1425271" cy="1549819"/>
          </a:xfrm>
        </p:grpSpPr>
        <p:sp>
          <p:nvSpPr>
            <p:cNvPr id="50" name="49 Nube"/>
            <p:cNvSpPr/>
            <p:nvPr/>
          </p:nvSpPr>
          <p:spPr>
            <a:xfrm rot="756149">
              <a:off x="7271403" y="1676028"/>
              <a:ext cx="798758" cy="730909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" name="50 Nube"/>
            <p:cNvSpPr/>
            <p:nvPr/>
          </p:nvSpPr>
          <p:spPr>
            <a:xfrm rot="1460466">
              <a:off x="7827242" y="857118"/>
              <a:ext cx="869432" cy="834446"/>
            </a:xfrm>
            <a:prstGeom prst="cloud">
              <a:avLst/>
            </a:prstGeom>
            <a:gradFill flip="none" rotWithShape="1">
              <a:gsLst>
                <a:gs pos="0">
                  <a:srgbClr val="00CC00"/>
                </a:gs>
                <a:gs pos="50000">
                  <a:srgbClr val="00CC00">
                    <a:shade val="67500"/>
                    <a:satMod val="115000"/>
                  </a:srgbClr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8" name="27 Nube"/>
          <p:cNvSpPr/>
          <p:nvPr/>
        </p:nvSpPr>
        <p:spPr>
          <a:xfrm rot="756149">
            <a:off x="660675" y="5943039"/>
            <a:ext cx="660637" cy="523173"/>
          </a:xfrm>
          <a:prstGeom prst="cloud">
            <a:avLst/>
          </a:prstGeom>
          <a:gradFill flip="none" rotWithShape="1">
            <a:gsLst>
              <a:gs pos="0">
                <a:srgbClr val="00CC00"/>
              </a:gs>
              <a:gs pos="50000">
                <a:srgbClr val="00CC00">
                  <a:shade val="67500"/>
                  <a:satMod val="115000"/>
                </a:srgbClr>
              </a:gs>
              <a:gs pos="100000">
                <a:srgbClr val="008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Llamada rectangular redondeada"/>
          <p:cNvSpPr/>
          <p:nvPr/>
        </p:nvSpPr>
        <p:spPr>
          <a:xfrm>
            <a:off x="251520" y="4518508"/>
            <a:ext cx="6264696" cy="1000558"/>
          </a:xfrm>
          <a:prstGeom prst="wedgeRoundRectCallout">
            <a:avLst>
              <a:gd name="adj1" fmla="val 65959"/>
              <a:gd name="adj2" fmla="val -1768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_tradnl" sz="3200" b="1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It’s</a:t>
            </a:r>
            <a:r>
              <a:rPr lang="es-ES_tradnl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next</a:t>
            </a:r>
            <a:r>
              <a:rPr lang="es-ES_tradnl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to</a:t>
            </a:r>
            <a:r>
              <a:rPr lang="es-ES_tradnl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_tradnl" sz="3200" b="1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es-ES_tradnl" sz="32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hospital</a:t>
            </a:r>
            <a:endParaRPr lang="es-ES" sz="32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21" name="20 Grupo"/>
          <p:cNvGrpSpPr/>
          <p:nvPr/>
        </p:nvGrpSpPr>
        <p:grpSpPr>
          <a:xfrm rot="5400000">
            <a:off x="1549915" y="917220"/>
            <a:ext cx="1677644" cy="1472237"/>
            <a:chOff x="2250864" y="3712120"/>
            <a:chExt cx="1926514" cy="711413"/>
          </a:xfrm>
          <a:solidFill>
            <a:schemeClr val="bg1">
              <a:lumMod val="75000"/>
            </a:schemeClr>
          </a:solidFill>
        </p:grpSpPr>
        <p:sp>
          <p:nvSpPr>
            <p:cNvPr id="23" name="22 Cubo"/>
            <p:cNvSpPr/>
            <p:nvPr/>
          </p:nvSpPr>
          <p:spPr>
            <a:xfrm>
              <a:off x="2250864" y="3712120"/>
              <a:ext cx="1926514" cy="711413"/>
            </a:xfrm>
            <a:prstGeom prst="cube">
              <a:avLst/>
            </a:prstGeom>
            <a:grpFill/>
            <a:ln>
              <a:solidFill>
                <a:schemeClr val="tx1"/>
              </a:solidFill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24 Paralelogramo"/>
            <p:cNvSpPr/>
            <p:nvPr/>
          </p:nvSpPr>
          <p:spPr>
            <a:xfrm>
              <a:off x="2995074" y="3712122"/>
              <a:ext cx="604315" cy="123961"/>
            </a:xfrm>
            <a:prstGeom prst="parallelogram">
              <a:avLst>
                <a:gd name="adj" fmla="val 72556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5" name="4 Flecha circular"/>
          <p:cNvSpPr/>
          <p:nvPr/>
        </p:nvSpPr>
        <p:spPr>
          <a:xfrm rot="16200000" flipH="1">
            <a:off x="105510" y="1172233"/>
            <a:ext cx="2179044" cy="2049294"/>
          </a:xfrm>
          <a:prstGeom prst="circularArrow">
            <a:avLst>
              <a:gd name="adj1" fmla="val 9349"/>
              <a:gd name="adj2" fmla="val 1142319"/>
              <a:gd name="adj3" fmla="val 362777"/>
              <a:gd name="adj4" fmla="val 9909280"/>
              <a:gd name="adj5" fmla="val 11597"/>
            </a:avLst>
          </a:prstGeom>
          <a:solidFill>
            <a:srgbClr val="00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27" name="26 Imagen" descr="Señala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164288" y="3778742"/>
            <a:ext cx="1794740" cy="289682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9" name="28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771" y="5007691"/>
            <a:ext cx="965639" cy="166166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grpSp>
        <p:nvGrpSpPr>
          <p:cNvPr id="30" name="29 Grupo"/>
          <p:cNvGrpSpPr/>
          <p:nvPr/>
        </p:nvGrpSpPr>
        <p:grpSpPr>
          <a:xfrm rot="5400000">
            <a:off x="1617300" y="2817616"/>
            <a:ext cx="1582806" cy="1512169"/>
            <a:chOff x="2773222" y="3712120"/>
            <a:chExt cx="1404155" cy="991697"/>
          </a:xfrm>
        </p:grpSpPr>
        <p:sp>
          <p:nvSpPr>
            <p:cNvPr id="31" name="30 Cubo"/>
            <p:cNvSpPr/>
            <p:nvPr/>
          </p:nvSpPr>
          <p:spPr>
            <a:xfrm>
              <a:off x="2773222" y="3712120"/>
              <a:ext cx="1404155" cy="991697"/>
            </a:xfrm>
            <a:prstGeom prst="cub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" name="31 Paralelogramo"/>
            <p:cNvSpPr/>
            <p:nvPr/>
          </p:nvSpPr>
          <p:spPr>
            <a:xfrm>
              <a:off x="3220429" y="3712121"/>
              <a:ext cx="487475" cy="123961"/>
            </a:xfrm>
            <a:prstGeom prst="parallelogram">
              <a:avLst>
                <a:gd name="adj" fmla="val 72556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3" name="32 Grupo"/>
          <p:cNvGrpSpPr/>
          <p:nvPr/>
        </p:nvGrpSpPr>
        <p:grpSpPr>
          <a:xfrm>
            <a:off x="1751627" y="2988218"/>
            <a:ext cx="936104" cy="847681"/>
            <a:chOff x="3749628" y="1497616"/>
            <a:chExt cx="936104" cy="847681"/>
          </a:xfrm>
        </p:grpSpPr>
        <p:sp>
          <p:nvSpPr>
            <p:cNvPr id="34" name="33 Rectángulo redondeado"/>
            <p:cNvSpPr/>
            <p:nvPr/>
          </p:nvSpPr>
          <p:spPr>
            <a:xfrm>
              <a:off x="3749628" y="1497616"/>
              <a:ext cx="936104" cy="847681"/>
            </a:xfrm>
            <a:prstGeom prst="roundRect">
              <a:avLst/>
            </a:prstGeom>
            <a:ln w="571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35" name="34 Cruz"/>
            <p:cNvSpPr/>
            <p:nvPr/>
          </p:nvSpPr>
          <p:spPr>
            <a:xfrm>
              <a:off x="3929648" y="1634535"/>
              <a:ext cx="576064" cy="573842"/>
            </a:xfrm>
            <a:prstGeom prst="plus">
              <a:avLst>
                <a:gd name="adj" fmla="val 3622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9" name="38 Rectángulo redondeado"/>
          <p:cNvSpPr/>
          <p:nvPr/>
        </p:nvSpPr>
        <p:spPr>
          <a:xfrm>
            <a:off x="1697776" y="1038748"/>
            <a:ext cx="936104" cy="847681"/>
          </a:xfrm>
          <a:prstGeom prst="roundRect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72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€</a:t>
            </a:r>
            <a:endParaRPr lang="es-ES" sz="72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0" name="39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/>
          <a:stretch/>
        </p:blipFill>
        <p:spPr>
          <a:xfrm>
            <a:off x="-31203" y="0"/>
            <a:ext cx="2982275" cy="9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260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230</Words>
  <Application>Microsoft Office PowerPoint</Application>
  <PresentationFormat>Экран (4:3)</PresentationFormat>
  <Paragraphs>49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Tema de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User</cp:lastModifiedBy>
  <cp:revision>61</cp:revision>
  <dcterms:created xsi:type="dcterms:W3CDTF">2012-12-07T18:45:26Z</dcterms:created>
  <dcterms:modified xsi:type="dcterms:W3CDTF">2013-03-30T11:29:36Z</dcterms:modified>
</cp:coreProperties>
</file>