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D7C86F7-8BED-4969-ADF0-4C5FEB401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42D811CC-8011-4A32-A18F-8D438E13C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D5186B9-6BDA-452A-87F5-4829313B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A8A7-6771-495B-9481-3248B58F79E0}" type="datetimeFigureOut">
              <a:rPr lang="lv-LV" smtClean="0"/>
              <a:t>15.06.2021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E33679F-DB0F-4F81-A9AF-49973591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C4E7001-DEB9-4035-870A-20CDE4B9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12EB-9C7E-4F46-9BD7-4C63A9E41E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018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F17C339-A42B-4DF4-AEE4-D324DDE7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E145A349-C61E-4A05-B890-6B241A5DF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872D497-AD07-4E7F-97E8-AB2BB42C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A8A7-6771-495B-9481-3248B58F79E0}" type="datetimeFigureOut">
              <a:rPr lang="lv-LV" smtClean="0"/>
              <a:t>15.06.2021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D0001C5-6259-4151-A9C2-6EE750389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765019A-69EE-4140-A59F-46938D56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12EB-9C7E-4F46-9BD7-4C63A9E41E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2015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3193542B-B1FE-40FB-964D-CAEE37294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69AAAC-E3D2-4E36-A2CC-61F492C07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1E59F04-C294-4E0B-A502-42A3EBC2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A8A7-6771-495B-9481-3248B58F79E0}" type="datetimeFigureOut">
              <a:rPr lang="lv-LV" smtClean="0"/>
              <a:t>15.06.2021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3C7CC2E-C29E-4ADC-8ABB-A3317228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3866B32-D28C-4A2C-973E-CCFA1537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12EB-9C7E-4F46-9BD7-4C63A9E41E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178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8817714-D3A6-4C50-A503-0FA64517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14E1F72-D5AE-46FE-AEA7-61084E2C5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7CEABD1-20D2-4CA5-B93F-5407793D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A8A7-6771-495B-9481-3248B58F79E0}" type="datetimeFigureOut">
              <a:rPr lang="lv-LV" smtClean="0"/>
              <a:t>15.06.2021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54AF9AF-8E26-43E7-B25E-DED6EA13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CA22700-8E8C-4035-8C30-25E6CC28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12EB-9C7E-4F46-9BD7-4C63A9E41E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997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790192F-A9BB-412D-AF1B-965DD896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3BBCDA1-0B86-4BB8-83DA-58E2CB49D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E349CC8-4502-44F5-BA70-8BEFCB0D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A8A7-6771-495B-9481-3248B58F79E0}" type="datetimeFigureOut">
              <a:rPr lang="lv-LV" smtClean="0"/>
              <a:t>15.06.2021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C9520BD-4AE8-4FFC-AC1A-E7018505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17E629E-F79E-479B-A4D0-F1B235F2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12EB-9C7E-4F46-9BD7-4C63A9E41E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203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355F749-7394-46E7-AA36-23F07DF8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01D4A19-1051-4FCD-8ECA-A983A5270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104F793E-8A9B-4423-9D1A-0BAED7FB0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1E553197-D323-4DDF-9D79-673FB39BB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A8A7-6771-495B-9481-3248B58F79E0}" type="datetimeFigureOut">
              <a:rPr lang="lv-LV" smtClean="0"/>
              <a:t>15.06.2021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0B7153E-E131-42D8-B2A1-AB9C7562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012AA3E2-AAE2-4BAF-9612-93B803A6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12EB-9C7E-4F46-9BD7-4C63A9E41E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967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B64FCAC-489E-408E-AF4F-C73F77F7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F9115619-D60A-4292-86D2-96C55E59B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8CB2E922-362F-4D30-A5E2-575503775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C2713F41-B7C8-4260-82AE-A9F79A7DD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AF6EC921-7836-4E8E-99F5-C7E544D0A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18F8A5EC-DFB5-4C30-B671-8F3107CD3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A8A7-6771-495B-9481-3248B58F79E0}" type="datetimeFigureOut">
              <a:rPr lang="lv-LV" smtClean="0"/>
              <a:t>15.06.2021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54EEE2A2-558F-4B33-8EAF-E6A5F5E6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B00353FE-38EA-4B01-B9D1-76BBFF8D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12EB-9C7E-4F46-9BD7-4C63A9E41E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394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1813AF3-85E8-4F6C-82BF-1B357AC30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CD03B66F-CE44-4BD6-963D-DD5B575C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A8A7-6771-495B-9481-3248B58F79E0}" type="datetimeFigureOut">
              <a:rPr lang="lv-LV" smtClean="0"/>
              <a:t>15.06.2021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70349A46-BD84-40E4-A092-B892CB1A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5019F3C0-D92F-46A4-A155-EEAB3DCF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12EB-9C7E-4F46-9BD7-4C63A9E41E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583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4DDF599E-3035-47EC-B78F-C895E3906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A8A7-6771-495B-9481-3248B58F79E0}" type="datetimeFigureOut">
              <a:rPr lang="lv-LV" smtClean="0"/>
              <a:t>15.06.2021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992E84B8-07AB-41DF-9000-2850F0787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095107E-AFF6-455C-85E8-E385FEB3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12EB-9C7E-4F46-9BD7-4C63A9E41E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579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A099C6-0187-48A0-B24A-5A7B1A59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1316400-64FC-475D-B8E8-8C90B1B7C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E66042E4-7DFE-470B-B647-671BAD8CF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1134879B-6358-479A-A18F-66B4F352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A8A7-6771-495B-9481-3248B58F79E0}" type="datetimeFigureOut">
              <a:rPr lang="lv-LV" smtClean="0"/>
              <a:t>15.06.2021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2889EEAB-75DE-447C-AC6D-3708DDBF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0362744-3112-4BEF-BF4D-912EA56E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12EB-9C7E-4F46-9BD7-4C63A9E41E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4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84B8BB5-A405-4C9C-95CF-1D38EF8A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0E5C1A55-BB4D-4DC3-9559-5D8D85C66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C70E134-53B2-4848-B834-518F3850B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87B15DB-4D2A-4614-9E68-CF9ECCE14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A8A7-6771-495B-9481-3248B58F79E0}" type="datetimeFigureOut">
              <a:rPr lang="lv-LV" smtClean="0"/>
              <a:t>15.06.2021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0CA8ABA-A74F-4A58-81D0-11552B60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F08A8572-72E4-4470-853D-3B0EFB72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12EB-9C7E-4F46-9BD7-4C63A9E41E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298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8223F52E-DA52-4A44-9C41-A8FCE0DE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CF4648C-C49B-4C0C-95FD-A039E75B3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2170C5C-B709-4A3A-A49F-2453DE8E6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A8A7-6771-495B-9481-3248B58F79E0}" type="datetimeFigureOut">
              <a:rPr lang="lv-LV" smtClean="0"/>
              <a:t>15.06.2021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539178F-7681-495B-8D1D-7C06CE2A2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8F862AC-E690-421A-9688-C36296E7C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12EB-9C7E-4F46-9BD7-4C63A9E41E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389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3B4AA6D-B19A-4C22-A198-ABF9FD593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6452" y="0"/>
            <a:ext cx="6520070" cy="1545132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1CF5E026-E216-4C1D-B9F2-FD495AD7E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8304" y="6078811"/>
            <a:ext cx="7802218" cy="538372"/>
          </a:xfrm>
        </p:spPr>
        <p:txBody>
          <a:bodyPr/>
          <a:lstStyle/>
          <a:p>
            <a:r>
              <a:rPr lang="ru-RU" dirty="0"/>
              <a:t>5 ц класс</a:t>
            </a:r>
            <a:endParaRPr lang="lv-LV" dirty="0"/>
          </a:p>
        </p:txBody>
      </p:sp>
      <p:pic>
        <p:nvPicPr>
          <p:cNvPr id="1026" name="Picture 2" descr="Родительское собрание. - Новости - JITAE">
            <a:extLst>
              <a:ext uri="{FF2B5EF4-FFF2-40B4-BE49-F238E27FC236}">
                <a16:creationId xmlns:a16="http://schemas.microsoft.com/office/drawing/2014/main" id="{A684C7B4-C9F0-415C-A6E4-F52466AEE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87" y="143077"/>
            <a:ext cx="8693426" cy="351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.klašu un 5.klašu skolēnu vecākiem / www.malpilsvsk.lv">
            <a:extLst>
              <a:ext uri="{FF2B5EF4-FFF2-40B4-BE49-F238E27FC236}">
                <a16:creationId xmlns:a16="http://schemas.microsoft.com/office/drawing/2014/main" id="{041AFAC8-8D71-47A4-AF27-4553657E6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0" y="3635961"/>
            <a:ext cx="4161183" cy="32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58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5AF4695-0549-4F75-8375-35D7C5A6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endParaRPr lang="lv-LV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В школах начали выдачу продуктовых наборов вместо питания льготников | РОО  ОМСМ">
            <a:extLst>
              <a:ext uri="{FF2B5EF4-FFF2-40B4-BE49-F238E27FC236}">
                <a16:creationId xmlns:a16="http://schemas.microsoft.com/office/drawing/2014/main" id="{1BB089B2-7672-416D-8F3B-B7C5ECB862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76" y="279030"/>
            <a:ext cx="5826924" cy="31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Что входит в продуктовый набор тверского школьника на дистанционном  обучении | Твериград">
            <a:extLst>
              <a:ext uri="{FF2B5EF4-FFF2-40B4-BE49-F238E27FC236}">
                <a16:creationId xmlns:a16="http://schemas.microsoft.com/office/drawing/2014/main" id="{3AAC4BBE-B037-41C2-9390-69CFF4BF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0" y="2773045"/>
            <a:ext cx="5593522" cy="371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9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8BA8C79-F129-4CE8-9F6B-571827E3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8194" name="Picture 2" descr="Взаимодействие школы и семьи - презентации">
            <a:extLst>
              <a:ext uri="{FF2B5EF4-FFF2-40B4-BE49-F238E27FC236}">
                <a16:creationId xmlns:a16="http://schemas.microsoft.com/office/drawing/2014/main" id="{EFCAC137-EF27-46D3-A7D8-EE32B4D857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t="14149" b="15331"/>
          <a:stretch/>
        </p:blipFill>
        <p:spPr bwMode="auto">
          <a:xfrm>
            <a:off x="172277" y="142547"/>
            <a:ext cx="4548141" cy="240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Сотрудничество с семьей – залог успеха в воспитании детей презентация,  доклад">
            <a:extLst>
              <a:ext uri="{FF2B5EF4-FFF2-40B4-BE49-F238E27FC236}">
                <a16:creationId xmlns:a16="http://schemas.microsoft.com/office/drawing/2014/main" id="{3D473180-FF15-44CC-872A-B8955CD09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" t="10638" r="6348" b="22580"/>
          <a:stretch/>
        </p:blipFill>
        <p:spPr bwMode="auto">
          <a:xfrm>
            <a:off x="7894316" y="142547"/>
            <a:ext cx="3741094" cy="20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Презентация к педсовету &quot;Сотрудничество и сотворчество классного  руководителя, родителей и детей-залог успеха в обучении и воспитании&quot;.">
            <a:extLst>
              <a:ext uri="{FF2B5EF4-FFF2-40B4-BE49-F238E27FC236}">
                <a16:creationId xmlns:a16="http://schemas.microsoft.com/office/drawing/2014/main" id="{F8127877-F48A-48B9-B98D-DAF098A83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4"/>
          <a:stretch/>
        </p:blipFill>
        <p:spPr bwMode="auto">
          <a:xfrm>
            <a:off x="1033668" y="2878792"/>
            <a:ext cx="5608983" cy="325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kolas un ģimenes sadarbība">
            <a:extLst>
              <a:ext uri="{FF2B5EF4-FFF2-40B4-BE49-F238E27FC236}">
                <a16:creationId xmlns:a16="http://schemas.microsoft.com/office/drawing/2014/main" id="{25091967-D37E-4D05-8EDD-DEF1EEEC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50" y="2208126"/>
            <a:ext cx="2988490" cy="419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7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A733DE-3ADB-4635-B865-0B30C9E3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2050" name="Picture 2" descr="Raidījuma &quot;Vide, veselība un mēs&quot; tēmas š.g. 19 un 21.jūnijā : Latvijas  veselības portāls | medicīnas uzņēmumi | medicine.lv">
            <a:extLst>
              <a:ext uri="{FF2B5EF4-FFF2-40B4-BE49-F238E27FC236}">
                <a16:creationId xmlns:a16="http://schemas.microsoft.com/office/drawing/2014/main" id="{5EE3CC9C-D3CD-4865-B539-A3C1A0DEF8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9" y="3714978"/>
            <a:ext cx="4174435" cy="277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аше здоровье - в наших руках | Образовательная социальная сеть">
            <a:extLst>
              <a:ext uri="{FF2B5EF4-FFF2-40B4-BE49-F238E27FC236}">
                <a16:creationId xmlns:a16="http://schemas.microsoft.com/office/drawing/2014/main" id="{DE2C0055-8744-4421-8B40-9FD8F8778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73" y="245855"/>
            <a:ext cx="7535517" cy="51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3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9C98D9-EC00-4D11-9116-AC25061B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391" y="365126"/>
            <a:ext cx="2517913" cy="628788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Sadarbība</a:t>
            </a:r>
          </a:p>
        </p:txBody>
      </p:sp>
      <p:pic>
        <p:nvPicPr>
          <p:cNvPr id="1026" name="Picture 2" descr="Vecākiem">
            <a:extLst>
              <a:ext uri="{FF2B5EF4-FFF2-40B4-BE49-F238E27FC236}">
                <a16:creationId xmlns:a16="http://schemas.microsoft.com/office/drawing/2014/main" id="{ED6E3853-759A-4678-B921-5CE30B838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3" y="87175"/>
            <a:ext cx="2792896" cy="271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kolas un vecaku sadarbiba">
            <a:extLst>
              <a:ext uri="{FF2B5EF4-FFF2-40B4-BE49-F238E27FC236}">
                <a16:creationId xmlns:a16="http://schemas.microsoft.com/office/drawing/2014/main" id="{B168E4FE-BD98-487A-B8C4-012A0F6ECD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91" y="993914"/>
            <a:ext cx="8299327" cy="515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1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9F80472-AB09-43BF-AB78-98D62B02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90040"/>
          </a:xfrm>
        </p:spPr>
        <p:txBody>
          <a:bodyPr>
            <a:normAutofit fontScale="90000"/>
          </a:bodyPr>
          <a:lstStyle/>
          <a:p>
            <a:r>
              <a:rPr lang="lv-LV" sz="4900" b="1" i="1" dirty="0">
                <a:solidFill>
                  <a:schemeClr val="accent2">
                    <a:lumMod val="50000"/>
                  </a:schemeClr>
                </a:solidFill>
              </a:rPr>
              <a:t>Ko jaunībā nemācies, vecumā nepratīsi</a:t>
            </a:r>
            <a:r>
              <a:rPr lang="lv-LV" dirty="0"/>
              <a:t>.</a:t>
            </a:r>
            <a:br>
              <a:rPr lang="lv-LV" dirty="0"/>
            </a:br>
            <a:r>
              <a:rPr lang="lv-LV" dirty="0"/>
              <a:t> </a:t>
            </a:r>
            <a:br>
              <a:rPr lang="lv-LV" dirty="0"/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Учёба - наш главный труд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14.04.-</a:t>
            </a:r>
            <a:r>
              <a:rPr lang="lv-LV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Starpvērtējumi</a:t>
            </a:r>
            <a:br>
              <a:rPr lang="lv-LV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29.04.- Vecāku diena </a:t>
            </a:r>
            <a:r>
              <a:rPr lang="lv-LV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(16.00-18.00)</a:t>
            </a:r>
            <a:br>
              <a:rPr lang="lv-LV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ākums - māci un mācies latviešu valodu - latviešu valodas agentūra">
            <a:extLst>
              <a:ext uri="{FF2B5EF4-FFF2-40B4-BE49-F238E27FC236}">
                <a16:creationId xmlns:a16="http://schemas.microsoft.com/office/drawing/2014/main" id="{827E92AF-023E-49D2-8CE3-8679D40BBC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32" y="1128927"/>
            <a:ext cx="20478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tklāts, mācīšanās, librets, ar, veiklība, un, matemātika Grafiskais  fragments | k13303501 | Fotosearch">
            <a:extLst>
              <a:ext uri="{FF2B5EF4-FFF2-40B4-BE49-F238E27FC236}">
                <a16:creationId xmlns:a16="http://schemas.microsoft.com/office/drawing/2014/main" id="{EA647060-1A97-4CD2-930F-42E550FCD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6" b="11348"/>
          <a:stretch/>
        </p:blipFill>
        <p:spPr bwMode="auto">
          <a:xfrm>
            <a:off x="7951304" y="3272785"/>
            <a:ext cx="3856384" cy="270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бучение детей в Мадриде, учёба ребенка в Мадриде: стоимость, отзывы |  Smapse">
            <a:extLst>
              <a:ext uri="{FF2B5EF4-FFF2-40B4-BE49-F238E27FC236}">
                <a16:creationId xmlns:a16="http://schemas.microsoft.com/office/drawing/2014/main" id="{A0497C98-EADC-43FB-8F9F-8F1D33C18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57" y="3576983"/>
            <a:ext cx="4373838" cy="291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0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90E5759-9708-4718-8CB7-B8C0C237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365126"/>
            <a:ext cx="10863470" cy="787814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Motivācija: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 или техника</a:t>
            </a:r>
            <a:r>
              <a:rPr lang="ru-RU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79D66E5-E780-420D-B1CA-08E99E5DA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</a:t>
            </a:r>
            <a:endParaRPr lang="ru-RU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lv-LV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kolas vērtības »">
            <a:extLst>
              <a:ext uri="{FF2B5EF4-FFF2-40B4-BE49-F238E27FC236}">
                <a16:creationId xmlns:a16="http://schemas.microsoft.com/office/drawing/2014/main" id="{0393D242-FC49-4797-A9B9-8DA446667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68" y="1152940"/>
            <a:ext cx="8578701" cy="51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82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BFC5E68-81C4-4F32-A4D4-8C3E57CC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уроке</a:t>
            </a:r>
            <a:endParaRPr lang="lv-LV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Ученик не хочет работать на уроке: что делать? - Смоленск 2.0">
            <a:extLst>
              <a:ext uri="{FF2B5EF4-FFF2-40B4-BE49-F238E27FC236}">
                <a16:creationId xmlns:a16="http://schemas.microsoft.com/office/drawing/2014/main" id="{F81B67B2-3D93-4E60-BAA0-AF2455F1C0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8" y="1491671"/>
            <a:ext cx="3458817" cy="23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 школе №36 внезапно ввели новую систему оценок: родители не довольны —  Новый Тамбов">
            <a:extLst>
              <a:ext uri="{FF2B5EF4-FFF2-40B4-BE49-F238E27FC236}">
                <a16:creationId xmlns:a16="http://schemas.microsoft.com/office/drawing/2014/main" id="{0F75CD94-C09E-4794-86BD-DB3BDDFEF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223" y="273273"/>
            <a:ext cx="3551583" cy="23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Хотите гордиться учениками – создайте ситуацию успеха на уроке">
            <a:extLst>
              <a:ext uri="{FF2B5EF4-FFF2-40B4-BE49-F238E27FC236}">
                <a16:creationId xmlns:a16="http://schemas.microsoft.com/office/drawing/2014/main" id="{A10B379E-416F-4BC1-BE94-7B695A76B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457832"/>
            <a:ext cx="4762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к удержать внимание и интерес учеников на уроке? | Вебинар по педагогике  с Еленой Беловой - YouTube">
            <a:extLst>
              <a:ext uri="{FF2B5EF4-FFF2-40B4-BE49-F238E27FC236}">
                <a16:creationId xmlns:a16="http://schemas.microsoft.com/office/drawing/2014/main" id="{B2042526-F250-4757-B822-B6D17737A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5" b="29355"/>
          <a:stretch/>
        </p:blipFill>
        <p:spPr bwMode="auto">
          <a:xfrm>
            <a:off x="1311965" y="4553831"/>
            <a:ext cx="8057321" cy="20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25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A871B68-C522-4F11-A08E-392E8FC0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512" y="365126"/>
            <a:ext cx="8226287" cy="8032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основные навыки</a:t>
            </a:r>
            <a:endParaRPr lang="lv-LV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Навыки преподавателя 21 века как условие и показатель качества  образовательного процесса | Статья в журнале «Молодой ученый»">
            <a:extLst>
              <a:ext uri="{FF2B5EF4-FFF2-40B4-BE49-F238E27FC236}">
                <a16:creationId xmlns:a16="http://schemas.microsoft.com/office/drawing/2014/main" id="{EAF277D2-E856-4469-B397-B26EC87200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13" y="1361660"/>
            <a:ext cx="4632214" cy="43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ācību process | Stundu modelēšana">
            <a:extLst>
              <a:ext uri="{FF2B5EF4-FFF2-40B4-BE49-F238E27FC236}">
                <a16:creationId xmlns:a16="http://schemas.microsoft.com/office/drawing/2014/main" id="{E68A410F-91D2-477E-B566-D7AF80583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r="4876"/>
          <a:stretch/>
        </p:blipFill>
        <p:spPr bwMode="auto">
          <a:xfrm>
            <a:off x="742122" y="1361660"/>
            <a:ext cx="6042991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1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DEE76C2-03DB-4FC5-94A7-93AD7EE6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146" name="Picture 2" descr="В гимназии...">
            <a:extLst>
              <a:ext uri="{FF2B5EF4-FFF2-40B4-BE49-F238E27FC236}">
                <a16:creationId xmlns:a16="http://schemas.microsoft.com/office/drawing/2014/main" id="{DC97F9EC-636C-4A4B-ABB8-D020145DDB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96" y="365124"/>
            <a:ext cx="9062567" cy="58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6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F3CB854-AF29-4FFA-A972-C28427F01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пути к развитой и гармоничной личности</a:t>
            </a:r>
            <a:endParaRPr lang="lv-LV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705AAD5-F9FB-45C1-86D0-2D92D481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8113" cy="203075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Самоорганизация</a:t>
            </a:r>
          </a:p>
          <a:p>
            <a:r>
              <a:rPr lang="ru-RU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Самодисциплина</a:t>
            </a:r>
            <a:endParaRPr lang="lv-LV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Советы по развитию самодисциплины и самоорганизации – Canva">
            <a:extLst>
              <a:ext uri="{FF2B5EF4-FFF2-40B4-BE49-F238E27FC236}">
                <a16:creationId xmlns:a16="http://schemas.microsoft.com/office/drawing/2014/main" id="{C354A1BF-6E65-4299-8913-BCA952FB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04" y="4440514"/>
            <a:ext cx="3248543" cy="216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Работоспособность и самоорганизация: практические принципы">
            <a:extLst>
              <a:ext uri="{FF2B5EF4-FFF2-40B4-BE49-F238E27FC236}">
                <a16:creationId xmlns:a16="http://schemas.microsoft.com/office/drawing/2014/main" id="{89169B62-8F93-42BC-9E4A-A0532B37D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20" y="3856383"/>
            <a:ext cx="3596309" cy="20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ак победить лень. Марафон успеха (День 1)">
            <a:extLst>
              <a:ext uri="{FF2B5EF4-FFF2-40B4-BE49-F238E27FC236}">
                <a16:creationId xmlns:a16="http://schemas.microsoft.com/office/drawing/2014/main" id="{7A0187FA-F1D8-456E-A524-D2460182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3" y="1018658"/>
            <a:ext cx="5787887" cy="32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89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58</Words>
  <Application>Microsoft Office PowerPoint</Application>
  <PresentationFormat>Platekrāna</PresentationFormat>
  <Paragraphs>13</Paragraphs>
  <Slides>11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dizains</vt:lpstr>
      <vt:lpstr>PowerPoint prezentācija</vt:lpstr>
      <vt:lpstr>PowerPoint prezentācija</vt:lpstr>
      <vt:lpstr>Sadarbība</vt:lpstr>
      <vt:lpstr>Ko jaunībā nemācies, vecumā nepratīsi.   Учёба - наш главный труд  14.04.-Starpvērtējumi 29.04.- Vecāku diena (16.00-18.00) </vt:lpstr>
      <vt:lpstr>Motivācija: Пропуски или техника ?</vt:lpstr>
      <vt:lpstr>Работа на уроке</vt:lpstr>
      <vt:lpstr>Наши основные навыки</vt:lpstr>
      <vt:lpstr>PowerPoint prezentācija</vt:lpstr>
      <vt:lpstr>На пути к развитой и гармоничной личности</vt:lpstr>
      <vt:lpstr>Продукты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Larisa Ukrainceva</dc:creator>
  <cp:lastModifiedBy>Larisa Ukrainceva</cp:lastModifiedBy>
  <cp:revision>13</cp:revision>
  <dcterms:created xsi:type="dcterms:W3CDTF">2021-04-08T15:31:27Z</dcterms:created>
  <dcterms:modified xsi:type="dcterms:W3CDTF">2021-06-15T08:07:59Z</dcterms:modified>
</cp:coreProperties>
</file>