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B7F12F-4DD2-4212-AE6A-3DDAF8669FB4}" type="datetimeFigureOut">
              <a:rPr lang="lv-LV" smtClean="0"/>
              <a:t>2020.05.25.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216152" y="2132856"/>
            <a:ext cx="7235981" cy="280831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lv-LV" sz="4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IETEKUMI </a:t>
            </a:r>
            <a:r>
              <a:rPr lang="lv-LV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DROŠĪBAI VASARAS </a:t>
            </a:r>
            <a:r>
              <a:rPr lang="lv-LV" sz="4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BRĪVDIENĀS</a:t>
            </a:r>
            <a:r>
              <a:rPr lang="lv-LV" sz="4400" dirty="0"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lv-LV" sz="4400" dirty="0"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endParaRPr lang="lv-LV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5426022" cy="5760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lv-LV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Rīgas 33.vidusskola</a:t>
            </a:r>
          </a:p>
          <a:p>
            <a:pPr algn="ctr">
              <a:spcBef>
                <a:spcPts val="0"/>
              </a:spcBef>
            </a:pPr>
            <a:r>
              <a:rPr lang="lv-LV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lv-LV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24" y="44624"/>
            <a:ext cx="1715839" cy="1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404664"/>
            <a:ext cx="7239000" cy="1152128"/>
          </a:xfrm>
        </p:spPr>
        <p:txBody>
          <a:bodyPr/>
          <a:lstStyle/>
          <a:p>
            <a:r>
              <a:rPr lang="lv-LV" sz="2800" u="sng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Galvenās problēmas, ar kurām sastopas vasaras brīvlaikā </a:t>
            </a:r>
            <a:r>
              <a:rPr lang="lv-LV" sz="2800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skolēni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4896544" cy="4104456"/>
          </a:xfrm>
        </p:spPr>
        <p:txBody>
          <a:bodyPr>
            <a:normAutofit/>
          </a:bodyPr>
          <a:lstStyle/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satiksmes noteikumu pārkāpšana;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elektriskās drošības noteikumu pārkāpšana;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ugunsdrošības noteikumu pārkāpšana, tai skaitā spēlēšanās ar uguni;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saules apdegumi un karstuma dūriens;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patstāvīgi pārgājieni uz mežu;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ilgstoša uzturēšanās pie datora, atkarība no datorspēlēm;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saskarsme ar dažādām apreibinošām vielām (narkotikas, nikotīns, alkohols).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lv-LV" sz="1800" dirty="0"/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316416" y="3501008"/>
            <a:ext cx="516688" cy="172936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2050" name="Picture 2" descr="Elektrodrošība — teorija. Dabaszinības, 3. kl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22" y="620688"/>
            <a:ext cx="1152128" cy="103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ērnu drošība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80" y="1484784"/>
            <a:ext cx="1808604" cy="101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GUNSDROŠĪBA – KALKŪNES PAGASTA PĀRVAL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22" y="2276930"/>
            <a:ext cx="1337723" cy="150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tvijasSaule.l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50" y="2759045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skusija: vai ir nepieciešams runāt par drošību internetā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86" y="5230607"/>
            <a:ext cx="1872208" cy="112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īmekļa vietnes drošība un trīs izplatītākie tās drošības apdraudēju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72" y="4365104"/>
            <a:ext cx="1662612" cy="1246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476672"/>
            <a:ext cx="7239000" cy="158417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lv-LV" sz="3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lv-LV" sz="3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lv-LV" sz="3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lv-LV" sz="3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lv-LV" sz="3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Gājēja </a:t>
            </a:r>
            <a:r>
              <a:rPr lang="lv-LV" sz="36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drošība uz  ielas</a:t>
            </a:r>
            <a:r>
              <a:rPr lang="lv-LV" sz="3600" dirty="0"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lv-LV" sz="3600" dirty="0"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endParaRPr lang="lv-LV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1216152" y="1556792"/>
            <a:ext cx="4868016" cy="367357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Wingdings"/>
              <a:buChar char=""/>
            </a:pPr>
            <a:r>
              <a:rPr lang="lv-LV" sz="1800" b="1" dirty="0">
                <a:latin typeface="Times New Roman"/>
                <a:ea typeface="Times New Roman"/>
                <a:cs typeface="Times New Roman"/>
              </a:rPr>
              <a:t>Atrodoties uz ielas, šķērsojot brauktuvi  jābūt uzmanīgam, jāievēro ceļu satiksmes noteikumi.</a:t>
            </a:r>
            <a:endParaRPr lang="lv-LV" sz="1800" b="1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Font typeface="Wingdings"/>
              <a:buChar char=""/>
            </a:pPr>
            <a:r>
              <a:rPr lang="lv-LV" sz="1800" b="1" dirty="0">
                <a:latin typeface="Times New Roman"/>
                <a:ea typeface="Times New Roman"/>
                <a:cs typeface="Times New Roman"/>
              </a:rPr>
              <a:t>Šķērsojiet brauktuvi tikai tam īpaši paredzētās vietās: pie gājēju pārejas vai pie zaļa luksofora. </a:t>
            </a:r>
            <a:endParaRPr lang="lv-LV" sz="1800" b="1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Font typeface="Wingdings"/>
              <a:buChar char=""/>
            </a:pPr>
            <a:r>
              <a:rPr lang="lv-LV" sz="1800" b="1" dirty="0">
                <a:latin typeface="Times New Roman"/>
                <a:ea typeface="Times New Roman"/>
                <a:cs typeface="Times New Roman"/>
              </a:rPr>
              <a:t>Ja uz ielas nav luksofora, ir jānovērtē situācija  un tikai tad jāšķērso iela.</a:t>
            </a:r>
            <a:endParaRPr lang="lv-LV" sz="1800" b="1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Font typeface="Wingdings"/>
              <a:buChar char=""/>
            </a:pPr>
            <a:r>
              <a:rPr lang="lv-LV" sz="1800" b="1" dirty="0">
                <a:latin typeface="Times New Roman"/>
                <a:ea typeface="Calibri"/>
                <a:cs typeface="Times New Roman"/>
              </a:rPr>
              <a:t>Ja gar brauktuvi nav gājēju ietves, jums jāiet pa ceļa malu virzienā pretī satiksmes plūsmai, tādā gadījumā jūs varat redzēt tuvojamies automašīnas.</a:t>
            </a:r>
            <a:endParaRPr lang="lv-LV" sz="1800" b="1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lv-LV" sz="1800" dirty="0"/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244408" y="841248"/>
            <a:ext cx="588696" cy="43891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3074" name="Picture 2" descr="Zeimu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8714" r="8494" b="15922"/>
          <a:stretch/>
        </p:blipFill>
        <p:spPr bwMode="auto">
          <a:xfrm>
            <a:off x="6516216" y="908720"/>
            <a:ext cx="2160240" cy="174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ļaviņu novada ģimnāzija – drošī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85" y="3933056"/>
            <a:ext cx="1946101" cy="149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ļa zīme – Nr. 120 Gājēju pāreja – Sia Sign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25" y="4862798"/>
            <a:ext cx="1519743" cy="134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620688"/>
            <a:ext cx="7239000" cy="720080"/>
          </a:xfrm>
        </p:spPr>
        <p:txBody>
          <a:bodyPr/>
          <a:lstStyle/>
          <a:p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Velosipēdista drošība uz ielas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1216152" y="1484784"/>
            <a:ext cx="4507976" cy="4536504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/>
              <a:buChar char=""/>
            </a:pPr>
            <a:r>
              <a:rPr lang="lv-LV" b="1" dirty="0">
                <a:latin typeface="Times New Roman"/>
                <a:ea typeface="Calibri"/>
                <a:cs typeface="Times New Roman"/>
              </a:rPr>
              <a:t>Braukt ar velosipēdu pa brauktuvi ir atļauts tiem, kas ir sasnieguši 14 gadu vecumu, bet vadīt mopēdu personām, kuras sasniegušas 16 gadu vecumu. Atcerieties to! </a:t>
            </a:r>
            <a:endParaRPr lang="lv-LV" sz="2000" b="1" dirty="0"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/>
              <a:buChar char=""/>
            </a:pPr>
            <a:r>
              <a:rPr lang="lv-LV" b="1" dirty="0">
                <a:latin typeface="Times New Roman"/>
                <a:ea typeface="Times New Roman"/>
                <a:cs typeface="Times New Roman"/>
              </a:rPr>
              <a:t>  Braukšana pa ietvi ar velosipēdu ir atļauta tikai pa labo pusi vienā rindā; </a:t>
            </a:r>
            <a:endParaRPr lang="lv-LV" sz="2000" b="1" dirty="0"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/>
              <a:buChar char=""/>
            </a:pPr>
            <a:r>
              <a:rPr lang="lv-LV" b="1" dirty="0">
                <a:latin typeface="Times New Roman"/>
                <a:ea typeface="Times New Roman"/>
                <a:cs typeface="Times New Roman"/>
              </a:rPr>
              <a:t>  Piedaloties satiksmē nav atļauts pārvadāt priekšmetus, kas traucē vadīt velosipēdu, kā arī nav atļauts izlaist velosipēda stūri no rokām.</a:t>
            </a:r>
            <a:endParaRPr lang="lv-LV" sz="2000" b="1" dirty="0">
              <a:ea typeface="Calibri"/>
              <a:cs typeface="Times New Roman"/>
            </a:endParaRP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460432" y="841248"/>
            <a:ext cx="372672" cy="43891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098" name="Picture 2" descr="Ceļa zīme – Nr. 130 Velosipēdu ceļa šķērsošana – Sia Sign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6916"/>
            <a:ext cx="162546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eļa zīme – Nr. 421 Gājēju un velosipēdu ceļš – Sia Sig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72992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umas gūst mazgadīgs riteņbraucējs :: Bauskasdzive.l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66529" cy="131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Ķiveres / Aizsardzībai un drošībai / Sports / Veikals / Best4Sport.l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78379"/>
            <a:ext cx="1258912" cy="125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548680"/>
            <a:ext cx="7239000" cy="720080"/>
          </a:xfrm>
        </p:spPr>
        <p:txBody>
          <a:bodyPr/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Elektrodrošība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4824536" cy="374441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buFont typeface="Wingdings"/>
              <a:buChar char=""/>
            </a:pPr>
            <a:r>
              <a:rPr lang="lv-LV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Stingri aizliegts pieskarties elektriskajiem vadiem, elektriskajām ierīcēm ar mitrām rokām.</a:t>
            </a:r>
            <a:endParaRPr lang="lv-LV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/>
              <a:buChar char=""/>
            </a:pPr>
            <a:r>
              <a:rPr lang="lv-LV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Nedrīkst iziet no mājām, vienmēr jāpārbauda, vai visas elektriskās ierīces ir atvienotas no elektrotīkla. </a:t>
            </a:r>
            <a:endParaRPr lang="lv-LV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Font typeface="Wingdings"/>
              <a:buChar char=""/>
            </a:pPr>
            <a:r>
              <a:rPr lang="lv-LV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Ir stingri aizliegts pieskarties strāvas stabiem. </a:t>
            </a:r>
            <a:endParaRPr lang="lv-LV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Font typeface="Wingdings"/>
              <a:buChar char=""/>
            </a:pPr>
            <a:r>
              <a:rPr lang="lv-LV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Stingri aizliegts lietot bojātas elektroierīces, elektrības kontaktligzdas.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460432" y="841248"/>
            <a:ext cx="372672" cy="438912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5" name="AutoShape 4" descr="Latvenergo on Twitter: &quot;Visi kopā atcerēsimies, ka brīvdienās p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72365" cy="187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Bērnu pilsētiņās bērniem stāstīs par elektrodrošību - Ventspils.l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9960"/>
            <a:ext cx="2561607" cy="1440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rnests saprot, ka elektrolīnijas balstos kāpt ir bīstami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67" y="4259021"/>
            <a:ext cx="2425409" cy="136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rnests uzzina, kas ir elektroierīces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12178"/>
            <a:ext cx="2738613" cy="154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rnests saprot, ka transformators nav nekāda mājiņa uz vista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7"/>
            <a:ext cx="243227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260648"/>
            <a:ext cx="7239000" cy="792088"/>
          </a:xfrm>
        </p:spPr>
        <p:txBody>
          <a:bodyPr/>
          <a:lstStyle/>
          <a:p>
            <a:r>
              <a:rPr lang="lv-LV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Drošība interneta vidē</a:t>
            </a:r>
            <a:endParaRPr lang="lv-LV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5760640" cy="48245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Nepārsūtiet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paroles un citu slepenu informāciju e-pastā; </a:t>
            </a:r>
            <a:endParaRPr lang="lv-LV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apzinieties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nosūtīta e-pasta vēstule nepazūd, tās kopijas var tikt saglabātas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atcerieties, ka, saņemot e-pasta vēstules ar aizdomīgu saturu, nedrīkst atvērt tās pielikumus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neizpaudiet savus personas datus svešām personām</a:t>
            </a: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nestāstiet citiem internetā un sociālajos tīklos privātu informāciju, jo īpaši par savu finansiālo situāciju, izbraukšanu no mājām u.tml.; </a:t>
            </a:r>
            <a:endParaRPr lang="lv-LV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pārdomājiet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kādas fotogrāfijas publicējat internetā, piemēram, attiecības ar draugiem, radiniekiem, kolēģiem, esošajiem vai nākamajiem darba devējiem; </a:t>
            </a:r>
            <a:endParaRPr lang="lv-LV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neievietojiet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internetā un nesūtiet e-pastā dokumentu kopijas, piemēram, pases, ID kartes, vadītāja apliecības; </a:t>
            </a:r>
            <a:endParaRPr lang="lv-LV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pārliecinieties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jūsu datorā ir droša antivīrusu programma; </a:t>
            </a:r>
            <a:endParaRPr lang="lv-LV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izslēdziet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datoru uz nakti! 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7524328" y="841248"/>
            <a:ext cx="1308776" cy="43891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8194" name="Picture 2" descr="Droša interneta nedēļa” Ventspils Galvenajā un Bērnu bibliotēk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36" y="210977"/>
            <a:ext cx="1624228" cy="1487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nformāciju sistēmu drošība – ko darīt, lai pasargātu datus? - riti.l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1861774" cy="141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0 tips to protect your privacy online | Kaspersky official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58" y="2274637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548680"/>
            <a:ext cx="7239000" cy="864096"/>
          </a:xfrm>
        </p:spPr>
        <p:txBody>
          <a:bodyPr/>
          <a:lstStyle/>
          <a:p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Atpūta pie dabas, ugunsdrošība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1216152" y="1484784"/>
            <a:ext cx="580412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b="1" i="1" dirty="0">
                <a:latin typeface="Times New Roman"/>
                <a:ea typeface="Calibri"/>
              </a:rPr>
              <a:t>Pārgājieni, ugunskuri un desiņu cepšana ir neapšaubāma pusaudžu vasaras sastāvdaļa. Lai šīs izklaides nebeigtos ar lielu nelaimi, vecākiem ir jāizskaidro bērniem, kā pareizi kurināt </a:t>
            </a:r>
            <a:r>
              <a:rPr lang="lv-LV" sz="1600" b="1" i="1" dirty="0" smtClean="0">
                <a:latin typeface="Times New Roman"/>
                <a:ea typeface="Calibri"/>
              </a:rPr>
              <a:t>ugunskuru:</a:t>
            </a:r>
            <a:endParaRPr lang="lv-LV" sz="1600" dirty="0" smtClean="0">
              <a:latin typeface="Times New Roman"/>
              <a:ea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/>
                <a:ea typeface="Calibri"/>
              </a:rPr>
              <a:t>Apkārt </a:t>
            </a:r>
            <a:r>
              <a:rPr lang="lv-LV" sz="1400" b="1" dirty="0">
                <a:latin typeface="Times New Roman"/>
                <a:ea typeface="Calibri"/>
              </a:rPr>
              <a:t>ugunskura vietai jāaprok zeme, lai uguns liesmas neizplatītos pa sauso zāli, krūmiem utt.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/>
                <a:ea typeface="Calibri"/>
              </a:rPr>
              <a:t>Nedrīkst </a:t>
            </a:r>
            <a:r>
              <a:rPr lang="lv-LV" sz="1400" b="1" dirty="0">
                <a:latin typeface="Times New Roman"/>
                <a:ea typeface="Calibri"/>
              </a:rPr>
              <a:t>ugunskura vietu taisīt koku, ēku un degošu materiālu tuvumā.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/>
                <a:ea typeface="Calibri"/>
              </a:rPr>
              <a:t>Vasarā </a:t>
            </a:r>
            <a:r>
              <a:rPr lang="lv-LV" sz="1400" b="1" dirty="0">
                <a:latin typeface="Times New Roman"/>
                <a:ea typeface="Calibri"/>
              </a:rPr>
              <a:t>mežā ugunskurus nedrīkst kurt vispār. Tos var kurt tikai speciāli ierīkotās vietās.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/>
                <a:ea typeface="Calibri"/>
              </a:rPr>
              <a:t>Nedrīkst </a:t>
            </a:r>
            <a:r>
              <a:rPr lang="lv-LV" sz="1400" b="1" dirty="0">
                <a:latin typeface="Times New Roman"/>
                <a:ea typeface="Calibri"/>
              </a:rPr>
              <a:t>tuvoties un lekt pāri ugunskuram, ja mugurā ir sintētiskās drēbes, kas viegli un ātri aizdegas.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/>
                <a:ea typeface="Calibri"/>
              </a:rPr>
              <a:t>Nedrīkst </a:t>
            </a:r>
            <a:r>
              <a:rPr lang="lv-LV" sz="1400" b="1" dirty="0">
                <a:latin typeface="Times New Roman"/>
                <a:ea typeface="Calibri"/>
              </a:rPr>
              <a:t>atstāt ugunskuru bez uzraudzības un atstājot ugunskura vietu, jādzēš tas pilnīgi, lai izslēgtu ugunsgrēka iespējamību.</a:t>
            </a:r>
          </a:p>
          <a:p>
            <a:pPr marL="0" indent="0">
              <a:buNone/>
            </a:pPr>
            <a:endParaRPr lang="lv-LV" sz="1400" b="1" dirty="0"/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316416" y="841248"/>
            <a:ext cx="516688" cy="43891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148" name="Picture 4" descr="Ugunsdrošības zīmes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25" y="44624"/>
            <a:ext cx="1420417" cy="142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belē deg dzīvojamās mājas jumts :: zz.l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1675069" cy="112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argāsim mežu no ugunsgrēka - Skats.l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42" y="3356992"/>
            <a:ext cx="1800200" cy="270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332656"/>
            <a:ext cx="7239000" cy="864096"/>
          </a:xfrm>
        </p:spPr>
        <p:txBody>
          <a:bodyPr/>
          <a:lstStyle/>
          <a:p>
            <a:r>
              <a:rPr lang="lv-LV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Atpūta pie dabas, drošība uz ūdens</a:t>
            </a:r>
            <a:endParaRPr lang="lv-LV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5544616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Peldvietas ir jāizvēlas pareizi! Visdrošāk ir peldēties īpaši šim mērķim paredzētās vietās.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Nepeldiet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nepazīstamās vietās!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Ejot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peldēties, ņemiet līdzi draugu! Ja būsiet viens un uz ūdens radīsies problēmas, līdzās var nebūt citu cilvēku, kas spētu palīdzēt.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Pirms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peldēšanās brīdiniet savus draugus, ka neprotat peldēt. Nepārvērtējiet savus spēkus!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vizināsieties ar laivu, katamarānu vai citu peldlīdzekli, obligāti uzvelciet glābšanas vesti.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Nepazīstamā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vietā uzreiz neleciet ūdenī! L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augstuma, var gūt savainojumus.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esiet pārkarsis saulē, ūdenī ejiet lēnām, lai nebūtu strauja ķermeņa temperatūras maiņa, jo var sākties krampji.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Atrodoties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matrača vai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peldriņķa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nepeldiet tālu no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krasta.</a:t>
            </a:r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Ūdenī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nevajag jokojoties skaļi saukt «Palīgā! Slīkstu!», jo situācijā, kad tiešām būs vajadzīga palīdzība, neviens vairs Jums nepievērsīs uzmanību.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Slīkstoša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drauga glābšana var apdraudēt pašu glābēju, tādēļ pirms glābšanas uz ūdens jānovērtē situācija un savas iespējas. 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8532440" y="841248"/>
            <a:ext cx="300664" cy="43891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7170" name="Picture 2" descr="Zīme PELDĒTIES AIZLIEGTS!, 320mm x 220mm — LATSIGN Veik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36" y="3717032"/>
            <a:ext cx="1440160" cy="1996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eci ieteikumi drošai atpūtai pie ūd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40" y="4581128"/>
            <a:ext cx="1406196" cy="1659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r bērniem ir jāpārrunā drošas vasaras pavadīšanas pamatprincip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74" y="1343648"/>
            <a:ext cx="2520280" cy="114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ittle boy jumping in swimming pool | Premium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0" y="2358300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ezmaksas foto: miežu lauks, saullēkts, no rīta, saules, mākon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0"/>
            <a:ext cx="8908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9200" y="2996952"/>
            <a:ext cx="6953200" cy="2592288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JAUKAS BRĪVDIENAS!</a:t>
            </a:r>
            <a:endParaRPr lang="lv-LV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3"/>
          </p:nvPr>
        </p:nvSpPr>
        <p:spPr>
          <a:xfrm>
            <a:off x="6372200" y="841248"/>
            <a:ext cx="360040" cy="1147592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quarter" idx="14"/>
          </p:nvPr>
        </p:nvSpPr>
        <p:spPr>
          <a:xfrm>
            <a:off x="7164288" y="841248"/>
            <a:ext cx="1668816" cy="1147592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328118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tums">
  <a:themeElements>
    <a:clrScheme name="siltums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siltum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tum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TM01859868[[fn=Termisks]]</Template>
  <TotalTime>175</TotalTime>
  <Words>564</Words>
  <Application>Microsoft Office PowerPoint</Application>
  <PresentationFormat>Slaidrāde ekrānā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siltums</vt:lpstr>
      <vt:lpstr>IETEKUMI DROŠĪBAI VASARAS BRĪVDIENĀS </vt:lpstr>
      <vt:lpstr>Galvenās problēmas, ar kurām sastopas vasaras brīvlaikā skolēni</vt:lpstr>
      <vt:lpstr>  Gājēja drošība uz  ielas </vt:lpstr>
      <vt:lpstr>Velosipēdista drošība uz ielas</vt:lpstr>
      <vt:lpstr>Elektrodrošība</vt:lpstr>
      <vt:lpstr>Drošība interneta vidē</vt:lpstr>
      <vt:lpstr>Atpūta pie dabas, ugunsdrošība</vt:lpstr>
      <vt:lpstr>Atpūta pie dabas, drošība uz ūdens</vt:lpstr>
      <vt:lpstr>JAUKAS BRĪVDIENAS!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VISPĀRĒJIE IETEKUMI DROŠĪBAI VASARAS BRĪVDIENĀS.</dc:title>
  <dc:creator>Skolens</dc:creator>
  <cp:lastModifiedBy>Admins</cp:lastModifiedBy>
  <cp:revision>11</cp:revision>
  <dcterms:created xsi:type="dcterms:W3CDTF">2019-10-30T15:47:47Z</dcterms:created>
  <dcterms:modified xsi:type="dcterms:W3CDTF">2020-05-25T11:35:18Z</dcterms:modified>
</cp:coreProperties>
</file>