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948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2631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0360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666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47062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711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2035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1860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83130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6841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5167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2E7B5-BD4F-42A2-8F5B-F23055BB7241}" type="datetimeFigureOut">
              <a:rPr lang="lv-LV" smtClean="0"/>
              <a:t>2017.05.25.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87BBB-F7F0-48AC-98DD-E00958C855D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8153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4632" cy="2979762"/>
          </a:xfrm>
        </p:spPr>
        <p:txBody>
          <a:bodyPr>
            <a:noAutofit/>
          </a:bodyPr>
          <a:lstStyle/>
          <a:p>
            <a:r>
              <a:rPr lang="lv-LV" sz="5400" b="1" dirty="0" smtClean="0">
                <a:latin typeface="Times New Roman" pitchFamily="18" charset="0"/>
                <a:cs typeface="Times New Roman" pitchFamily="18" charset="0"/>
              </a:rPr>
              <a:t>BOTĀNIKAS EKSPERTS</a:t>
            </a:r>
            <a:endParaRPr lang="lv-LV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9055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121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9</a:t>
            </a:r>
            <a:r>
              <a:rPr lang="lv-LV" dirty="0" smtClean="0"/>
              <a:t>. </a:t>
            </a:r>
            <a:r>
              <a:rPr lang="lv-LV" dirty="0">
                <a:solidFill>
                  <a:srgbClr val="000000"/>
                </a:solidFill>
                <a:latin typeface="Montserrat"/>
              </a:rPr>
              <a:t>Kuras Latvijas pilsētas ģerbonī ir </a:t>
            </a:r>
            <a:r>
              <a:rPr lang="lv-LV" dirty="0" smtClean="0">
                <a:solidFill>
                  <a:srgbClr val="000000"/>
                </a:solidFill>
                <a:latin typeface="Montserrat"/>
              </a:rPr>
              <a:t>attēlota āboliņa lapa?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/>
              <a:t>A. Daugavpils</a:t>
            </a:r>
            <a:endParaRPr lang="lv-LV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Ogre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 Kārsava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Krāslava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Marina\Desktop\Karsava_ge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555" y="1628800"/>
            <a:ext cx="4317923" cy="500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789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10. Latvijas nacionālais ziedaugs ir...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400600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Rudzupuķe</a:t>
            </a:r>
          </a:p>
          <a:p>
            <a:pPr marL="0" indent="0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B. Pīpene</a:t>
            </a:r>
          </a:p>
          <a:p>
            <a:pPr marL="0" indent="0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C. Maijpuķīte</a:t>
            </a:r>
          </a:p>
          <a:p>
            <a:pPr marL="0" indent="0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D. Ābele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6144766" cy="457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3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1. Zinātne par augiem ir...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lv-LV" sz="4400" dirty="0" smtClean="0"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lv-LV" sz="4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Ekoloģija</a:t>
            </a:r>
            <a:endParaRPr lang="lv-LV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lv-LV" sz="4400" dirty="0" smtClean="0">
                <a:latin typeface="Times New Roman" pitchFamily="18" charset="0"/>
                <a:cs typeface="Times New Roman" pitchFamily="18" charset="0"/>
              </a:rPr>
              <a:t>B. Zooloģija</a:t>
            </a:r>
          </a:p>
          <a:p>
            <a:pPr marL="0" indent="0">
              <a:buNone/>
            </a:pPr>
            <a:r>
              <a:rPr lang="lv-LV" sz="4400" dirty="0" smtClean="0">
                <a:latin typeface="Times New Roman" pitchFamily="18" charset="0"/>
                <a:cs typeface="Times New Roman" pitchFamily="18" charset="0"/>
              </a:rPr>
              <a:t>C. Bioloģija</a:t>
            </a:r>
          </a:p>
          <a:p>
            <a:pPr marL="0" indent="0">
              <a:buNone/>
            </a:pPr>
            <a:r>
              <a:rPr lang="lv-LV" sz="4400" dirty="0" smtClean="0">
                <a:latin typeface="Times New Roman" pitchFamily="18" charset="0"/>
                <a:cs typeface="Times New Roman" pitchFamily="18" charset="0"/>
              </a:rPr>
              <a:t>D. Botānika</a:t>
            </a:r>
            <a:endParaRPr lang="lv-LV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10408"/>
            <a:ext cx="5000600" cy="521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08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2. Kāds vasas pārveides veids ir attēlā redzamam augam?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v-LV" dirty="0" smtClean="0"/>
              <a:t>A.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Sīpols</a:t>
            </a:r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B.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Bumbuļsīpols</a:t>
            </a:r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C.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Saknenis</a:t>
            </a:r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D.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Bumbulis</a:t>
            </a:r>
            <a:endParaRPr lang="lv-LV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10086"/>
            <a:ext cx="3095228" cy="374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92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3.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36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Attēlā redzamas augu šūnas mikroskopā. Ko pārsvarā var novērot dotajā zīmējumā?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v-LV" dirty="0" smtClean="0"/>
              <a:t>A.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Kodolus</a:t>
            </a:r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B.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</a:t>
            </a:r>
            <a:r>
              <a:rPr lang="lv-LV" b="0" i="0" dirty="0" err="1" smtClean="0">
                <a:solidFill>
                  <a:srgbClr val="000000"/>
                </a:solidFill>
                <a:effectLst/>
                <a:latin typeface="Montserrat"/>
              </a:rPr>
              <a:t>Hloroplastus</a:t>
            </a:r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C.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 Atvārsnītes</a:t>
            </a:r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D. 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Hlorellas</a:t>
            </a:r>
            <a:endParaRPr lang="lv-LV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95538"/>
            <a:ext cx="5036751" cy="4017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50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sz="32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4. Skolēni veica eksperimentus ar augiem. Kādu augu dzīvības procesu šajā eksperimentā pētīja?</a:t>
            </a:r>
            <a:endParaRPr lang="lv-LV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713387"/>
          </a:xfrm>
        </p:spPr>
        <p:txBody>
          <a:bodyPr>
            <a:normAutofit/>
          </a:bodyPr>
          <a:lstStyle/>
          <a:p>
            <a:pPr marL="514350" indent="-514350">
              <a:buAutoNum type="alphaUcPeriod"/>
            </a:pP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Transpirāciju</a:t>
            </a:r>
          </a:p>
          <a:p>
            <a:pPr marL="0" indent="0">
              <a:buNone/>
            </a:pPr>
            <a:r>
              <a:rPr lang="lv-LV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Elpošanu</a:t>
            </a:r>
          </a:p>
          <a:p>
            <a:pPr marL="0" indent="0">
              <a:buNone/>
            </a:pPr>
            <a:r>
              <a:rPr lang="lv-LV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Fotosintēzi</a:t>
            </a:r>
          </a:p>
          <a:p>
            <a:pPr marL="0" indent="0">
              <a:buNone/>
            </a:pPr>
            <a:r>
              <a:rPr lang="lv-LV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Ūdens uzņemšanu caur vadaudiem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29373"/>
            <a:ext cx="7272807" cy="335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890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lv-LV" sz="32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Attēlā redzamais augs- Parastā kreimene jeb maijpuķīte - pieder pie...</a:t>
            </a:r>
            <a:endParaRPr lang="lv-LV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525963"/>
          </a:xfrm>
        </p:spPr>
        <p:txBody>
          <a:bodyPr/>
          <a:lstStyle/>
          <a:p>
            <a:pPr marL="0" indent="0">
              <a:buNone/>
            </a:pPr>
            <a:r>
              <a:rPr lang="lv-LV" sz="2400" dirty="0" smtClean="0"/>
              <a:t>A</a:t>
            </a:r>
            <a:r>
              <a:rPr lang="lv-LV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Viendīgļlapju klases liliju dzimtas</a:t>
            </a:r>
          </a:p>
          <a:p>
            <a:pPr marL="0" indent="0">
              <a:buNone/>
            </a:pPr>
            <a:r>
              <a:rPr lang="lv-LV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Viendīgļlapju klases graudzāļu dzimtas</a:t>
            </a:r>
          </a:p>
          <a:p>
            <a:pPr marL="0" indent="0">
              <a:buNone/>
            </a:pPr>
            <a:r>
              <a:rPr lang="lv-LV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Divdīgļlapju klases rožu dzimtas</a:t>
            </a:r>
          </a:p>
          <a:p>
            <a:pPr marL="0" indent="0">
              <a:buNone/>
            </a:pPr>
            <a:r>
              <a:rPr lang="lv-LV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lv-LV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Divdīgļlapju klases krustziežu dzimtas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Marina\Desktop\maijpuk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3384359" cy="396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67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Attēlā redzamā augs -parastā kreimene ir...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579296" cy="4785395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lv-LV" sz="28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Ārstniecības un aizsargājams augs</a:t>
            </a:r>
          </a:p>
          <a:p>
            <a:pPr marL="0" indent="0">
              <a:buNone/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lv-LV" sz="28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Indīgs un aizsargājams augs</a:t>
            </a:r>
          </a:p>
          <a:p>
            <a:pPr marL="0" indent="0">
              <a:buNone/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lv-LV" sz="28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Aizsargājams un parazītisks augs</a:t>
            </a:r>
          </a:p>
          <a:p>
            <a:pPr marL="0" indent="0">
              <a:buNone/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lv-LV" sz="28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Latvijas nacionālais un 2017. gada</a:t>
            </a:r>
          </a:p>
          <a:p>
            <a:pPr marL="0" indent="0">
              <a:buNone/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lv-LV" sz="28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augs</a:t>
            </a:r>
          </a:p>
          <a:p>
            <a:endParaRPr lang="lv-LV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5455"/>
            <a:ext cx="3389313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3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7. 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Montserrat"/>
              </a:rPr>
              <a:t>Attēlā redzamā augs -latvānis ir...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5400600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Ārstniecības augs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Indīgs augs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Aizsargājams augs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Latvijas </a:t>
            </a:r>
          </a:p>
          <a:p>
            <a:pPr marL="0" indent="0">
              <a:buNone/>
            </a:pP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nacionālais</a:t>
            </a:r>
          </a:p>
          <a:p>
            <a:pPr marL="0" indent="0">
              <a:buNone/>
            </a:pPr>
            <a:r>
              <a:rPr lang="lv-LV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augs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Marina\Desktop\Ko-satur-Latvijas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78950"/>
            <a:ext cx="5936704" cy="371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18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8. </a:t>
            </a:r>
            <a:r>
              <a:rPr lang="lv-LV" dirty="0">
                <a:solidFill>
                  <a:srgbClr val="000000"/>
                </a:solidFill>
                <a:latin typeface="Montserrat"/>
              </a:rPr>
              <a:t>Kuras Latvijas pilsētas ģerbonī ir attēlota dzērvene?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/>
              <a:t>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lv-LV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Jēlgava</a:t>
            </a:r>
            <a:endParaRPr lang="lv-LV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Rīga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C. Bauska</a:t>
            </a:r>
          </a:p>
          <a:p>
            <a:pPr marL="0" indent="0"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Olaine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44824"/>
            <a:ext cx="4195990" cy="482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084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265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BOTĀNIKAS EKSPERTS</vt:lpstr>
      <vt:lpstr>1. Zinātne par augiem ir...</vt:lpstr>
      <vt:lpstr>2. Kāds vasas pārveides veids ir attēlā redzamam augam?</vt:lpstr>
      <vt:lpstr>3. Attēlā redzamas augu šūnas mikroskopā. Ko pārsvarā var novērot dotajā zīmējumā?</vt:lpstr>
      <vt:lpstr>4. Skolēni veica eksperimentus ar augiem. Kādu augu dzīvības procesu šajā eksperimentā pētīja?</vt:lpstr>
      <vt:lpstr>5. Attēlā redzamais augs- Parastā kreimene jeb maijpuķīte - pieder pie...</vt:lpstr>
      <vt:lpstr>6. Attēlā redzamā augs -parastā kreimene ir...</vt:lpstr>
      <vt:lpstr>7. Attēlā redzamā augs -latvānis ir...</vt:lpstr>
      <vt:lpstr>8. Kuras Latvijas pilsētas ģerbonī ir attēlota dzērvene?</vt:lpstr>
      <vt:lpstr>9. Kuras Latvijas pilsētas ģerbonī ir attēlota āboliņa lapa?</vt:lpstr>
      <vt:lpstr>10. Latvijas nacionālais ziedaugs ir...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BOTĀNIKAS EKSPERTS</dc:title>
  <dc:creator>Marina</dc:creator>
  <cp:lastModifiedBy>Marina</cp:lastModifiedBy>
  <cp:revision>10</cp:revision>
  <dcterms:created xsi:type="dcterms:W3CDTF">2017-05-25T16:08:53Z</dcterms:created>
  <dcterms:modified xsi:type="dcterms:W3CDTF">2017-05-25T17:18:05Z</dcterms:modified>
</cp:coreProperties>
</file>