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>
        <p:scale>
          <a:sx n="64" d="100"/>
          <a:sy n="64" d="100"/>
        </p:scale>
        <p:origin x="-984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0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22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00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81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590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13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86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57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92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231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390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5AFC2-C1A1-4AAB-B742-BBA199D8175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32422-CF3C-4FED-AA60-4EB6CC32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043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569913"/>
            <a:ext cx="9677400" cy="2387600"/>
          </a:xfrm>
        </p:spPr>
        <p:txBody>
          <a:bodyPr>
            <a:normAutofit/>
          </a:bodyPr>
          <a:lstStyle/>
          <a:p>
            <a:r>
              <a:rPr lang="lv-LV" sz="8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‘’</a:t>
            </a:r>
            <a:r>
              <a:rPr lang="en-US" sz="8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Fauna 64 589 km2</a:t>
            </a:r>
            <a:r>
              <a:rPr lang="lv-LV" sz="8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’’</a:t>
            </a:r>
            <a:endParaRPr lang="ru-RU" sz="8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665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1325563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Attēlā redzams posmkājis, kurš noder ūdens tīrības pakāpes noteikšanai. Tās ir...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825625"/>
            <a:ext cx="41529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Simtkājis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Krābis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Mitrene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Platspīļu vēzis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167" y="2158218"/>
            <a:ext cx="7639669" cy="4478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699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1114425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Attēlā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redzamais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putns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pavasara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vēstnesis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ir.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038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Parastais cīrulis</a:t>
            </a:r>
          </a:p>
          <a:p>
            <a:pPr marL="0" indent="0">
              <a:buNone/>
            </a:pP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Kovārnis</a:t>
            </a:r>
          </a:p>
          <a:p>
            <a:pPr marL="0" indent="0">
              <a:buNone/>
            </a:pP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Mājas strazds</a:t>
            </a:r>
          </a:p>
          <a:p>
            <a:pPr marL="0" indent="0">
              <a:buNone/>
            </a:pP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Ķīvīte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825625"/>
            <a:ext cx="6057900" cy="428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622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950" y="365125"/>
            <a:ext cx="11410950" cy="1325563"/>
          </a:xfrm>
        </p:spPr>
        <p:txBody>
          <a:bodyPr>
            <a:normAutofit/>
          </a:bodyPr>
          <a:lstStyle/>
          <a:p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Kuras Latvijas pilsētas ģerbonī ir attēlota bite?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25336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Lubāna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Auce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Baldone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Viļāni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0" y="1728787"/>
            <a:ext cx="4286250" cy="51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282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716" y="141175"/>
            <a:ext cx="9437084" cy="6677182"/>
          </a:xfrm>
        </p:spPr>
      </p:pic>
    </p:spTree>
    <p:extLst>
      <p:ext uri="{BB962C8B-B14F-4D97-AF65-F5344CB8AC3E}">
        <p14:creationId xmlns:p14="http://schemas.microsoft.com/office/powerpoint/2010/main" val="55471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Latvijas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2017.g.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zivs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zutis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Kādas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šī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dzīvnieka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pazīmes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liecina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par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piederību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zivju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klasei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825624"/>
            <a:ext cx="5810250" cy="4841876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Žaunas</a:t>
            </a:r>
            <a:r>
              <a:rPr lang="en-US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lv-LV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spuras,</a:t>
            </a:r>
            <a:r>
              <a:rPr lang="en-US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plūdlīniju</a:t>
            </a:r>
            <a:r>
              <a:rPr lang="en-US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forma</a:t>
            </a:r>
            <a:endParaRPr lang="lv-LV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en-US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Čuskveida</a:t>
            </a:r>
            <a:r>
              <a:rPr lang="lv-LV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ķermeņa forma, acis</a:t>
            </a:r>
          </a:p>
          <a:p>
            <a:pPr marL="0" indent="0">
              <a:buNone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zobi</a:t>
            </a:r>
          </a:p>
          <a:p>
            <a:pPr marL="0" indent="0">
              <a:buNone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Iekšējais skelets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287" y="2595794"/>
            <a:ext cx="5129213" cy="290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5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 no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neatliekamās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medicīniskās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palīdzības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metodēm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piesūkusies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ērce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nepareiza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25624"/>
            <a:ext cx="5829300" cy="4556125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ērces izvilkšanai izmanto cilpu vai pinceti, mazgā rokas</a:t>
            </a:r>
          </a:p>
          <a:p>
            <a:pPr marL="0" indent="0">
              <a:buNone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ērces vieglākai izvilkšanai izmanto spirtu vai eļļu</a:t>
            </a:r>
          </a:p>
          <a:p>
            <a:pPr marL="0" indent="0">
              <a:buNone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ja neizdodas izvilkt ērci, meklē mediķu konsultāciju</a:t>
            </a:r>
          </a:p>
          <a:p>
            <a:pPr marL="0" indent="0">
              <a:buNone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Pēc iespējas ātrāk izvelc ērci, nesaspied to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1825624"/>
            <a:ext cx="528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67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365125"/>
            <a:ext cx="11277600" cy="1325563"/>
          </a:xfrm>
        </p:spPr>
        <p:txBody>
          <a:bodyPr>
            <a:normAutofit/>
          </a:bodyPr>
          <a:lstStyle/>
          <a:p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Aizsargājamā putna -Melna stārķa putnēni ir ...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950" y="1825625"/>
            <a:ext cx="30670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Ligzdguļi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Ligzdfobi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Ligzdmīļi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Ligzdbēgļi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420684"/>
            <a:ext cx="8172450" cy="520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7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" y="365125"/>
            <a:ext cx="11696700" cy="1325563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Vienīgais kaķu dzimtas savvaļas dzīvnieks Latvijā ir...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690688"/>
            <a:ext cx="4305300" cy="4862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Lauva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Melnā pantēra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Tīģeris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Lūsis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790" y="1600795"/>
            <a:ext cx="7431510" cy="495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950" y="365125"/>
            <a:ext cx="11487150" cy="1325563"/>
          </a:xfrm>
        </p:spPr>
        <p:txBody>
          <a:bodyPr>
            <a:normAutofit/>
          </a:bodyPr>
          <a:lstStyle/>
          <a:p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Latvijas 2017. gada bezmugurkaulnieks- augsnes dižslieka pieder pie...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950" y="1825625"/>
            <a:ext cx="45529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Plakantārpiem</a:t>
            </a:r>
          </a:p>
          <a:p>
            <a:pPr marL="0" indent="0">
              <a:buNone/>
            </a:pPr>
            <a:r>
              <a:rPr lang="lv-LV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Parazītiskiem tārpiem</a:t>
            </a:r>
          </a:p>
          <a:p>
            <a:pPr marL="0" indent="0">
              <a:buNone/>
            </a:pPr>
            <a:r>
              <a:rPr lang="lv-LV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Posmtārpiem</a:t>
            </a:r>
          </a:p>
          <a:p>
            <a:pPr marL="0" indent="0">
              <a:buNone/>
            </a:pPr>
            <a:r>
              <a:rPr lang="lv-LV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Veltņtārpiem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650" y="1219200"/>
            <a:ext cx="40005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540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Latvijas 2017.gada putna- Dzeltenās cielavas knābja forma norāda, ka putns ir ...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35433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Augēdājs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Kukaiņēdājs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Sakņēdajs</a:t>
            </a:r>
          </a:p>
          <a:p>
            <a:pPr marL="0" indent="0">
              <a:buNone/>
            </a:pPr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Plēsīgs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850" y="1638300"/>
            <a:ext cx="65532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405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582400" cy="1325563"/>
          </a:xfrm>
        </p:spPr>
        <p:txBody>
          <a:bodyPr>
            <a:normAutofit/>
          </a:bodyPr>
          <a:lstStyle/>
          <a:p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Latvijas 2017. gada kukaini- Eiropas dievlūdzējam kāju tips ir...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825625"/>
            <a:ext cx="5048250" cy="4351338"/>
          </a:xfrm>
        </p:spPr>
        <p:txBody>
          <a:bodyPr>
            <a:normAutofit/>
          </a:bodyPr>
          <a:lstStyle/>
          <a:p>
            <a:pPr marL="514350" indent="-514350">
              <a:buAutoNum type="alphaUcPeriod"/>
            </a:pP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Airkājas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peldk</a:t>
            </a:r>
            <a:r>
              <a:rPr lang="lv-LV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ā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jas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lv-LV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eriod"/>
            </a:pP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Kājas ar putekšņu groziņiem</a:t>
            </a:r>
          </a:p>
          <a:p>
            <a:pPr marL="514350" indent="-514350">
              <a:buAutoNum type="alphaUcPeriod"/>
            </a:pP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Rācējk</a:t>
            </a: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ā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jas</a:t>
            </a:r>
            <a:endParaRPr lang="lv-LV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eriod"/>
            </a:pP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Skrējk</a:t>
            </a: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ā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jas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491" y="1690688"/>
            <a:ext cx="7166910" cy="423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7446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306</Words>
  <Application>Microsoft Office PowerPoint</Application>
  <PresentationFormat>Custom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Тема Office</vt:lpstr>
      <vt:lpstr>‘’Fauna 64 589 km2’’</vt:lpstr>
      <vt:lpstr>PowerPoint Presentation</vt:lpstr>
      <vt:lpstr>1. Latvijas 2017.g. zivs ir zutis! Kādas šī dzīvnieka pazīmes liecina par piederību zivju klasei?</vt:lpstr>
      <vt:lpstr>2. Kura no neatliekamās medicīniskās palīdzības metodēm, ja piesūkusies ērce, ir nepareiza.</vt:lpstr>
      <vt:lpstr>3. Aizsargājamā putna -Melna stārķa putnēni ir ...</vt:lpstr>
      <vt:lpstr>4. Vienīgais kaķu dzimtas savvaļas dzīvnieks Latvijā ir...</vt:lpstr>
      <vt:lpstr>5. Latvijas 2017. gada bezmugurkaulnieks- augsnes dižslieka pieder pie... </vt:lpstr>
      <vt:lpstr>6. Latvijas 2017.gada putna- Dzeltenās cielavas knābja forma norāda, ka putns ir ...</vt:lpstr>
      <vt:lpstr>7. Latvijas 2017. gada kukaini- Eiropas dievlūdzējam kāju tips ir...</vt:lpstr>
      <vt:lpstr>8. Attēlā redzams posmkājis, kurš noder ūdens tīrības pakāpes noteikšanai. Tās ir...</vt:lpstr>
      <vt:lpstr>9. Attēlā redzamais putns -pavasara vēstnesis ir...</vt:lpstr>
      <vt:lpstr>10. Kuras Latvijas pilsētas ģerbonī ir attēlota bite?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‘’Fauna 64 589 km2’’</dc:title>
  <dc:creator>Viktor</dc:creator>
  <cp:lastModifiedBy>Marina</cp:lastModifiedBy>
  <cp:revision>15</cp:revision>
  <dcterms:created xsi:type="dcterms:W3CDTF">2017-04-26T19:34:59Z</dcterms:created>
  <dcterms:modified xsi:type="dcterms:W3CDTF">2017-05-26T19:42:43Z</dcterms:modified>
</cp:coreProperties>
</file>