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AA6993-27BE-4003-A589-5D0E23EDFA8C}" type="datetimeFigureOut">
              <a:rPr lang="lv-LV" smtClean="0"/>
              <a:t>31.08.2014.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0F230B-75F1-4AD7-BDC7-588214F1723C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20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4797152"/>
            <a:ext cx="5995189" cy="882119"/>
          </a:xfrm>
        </p:spPr>
        <p:txBody>
          <a:bodyPr>
            <a:noAutofit/>
          </a:bodyPr>
          <a:lstStyle/>
          <a:p>
            <a:pPr algn="ctr"/>
            <a:r>
              <a:rPr lang="lv-LV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GUDRĀ PŪCE</a:t>
            </a:r>
            <a:endParaRPr lang="lv-LV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548681"/>
            <a:ext cx="7175351" cy="1368152"/>
          </a:xfrm>
        </p:spPr>
        <p:txBody>
          <a:bodyPr/>
          <a:lstStyle/>
          <a:p>
            <a:pPr algn="ctr"/>
            <a:r>
              <a:rPr lang="lv-LV" dirty="0" smtClean="0"/>
              <a:t>1.a klases simbols </a:t>
            </a:r>
            <a:endParaRPr lang="lv-LV" dirty="0"/>
          </a:p>
        </p:txBody>
      </p:sp>
      <p:pic>
        <p:nvPicPr>
          <p:cNvPr id="1026" name="Picture 2" descr="https://encrypted-tbn0.gstatic.com/images?q=tbn:ANd9GcRzHiHwZ3qxhMCZXvsiEKoeO3R4BvpFC29rT1TgUbhEAOb3vT4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02937"/>
            <a:ext cx="3679208" cy="31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0580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483768" y="567236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Pūce ir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891020" y="2349072"/>
            <a:ext cx="535338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ienas dzīvnieks, jo medī dienā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2891020" y="3797751"/>
            <a:ext cx="535338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akts dzīvnieks, jo medī naktī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5337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27784" y="764704"/>
            <a:ext cx="5637010" cy="2016224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Latvijā ir šādi gadalaiki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1331640" y="2996951"/>
            <a:ext cx="45613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rudens, vasara, ziema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1331640" y="4890688"/>
            <a:ext cx="57438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asara, rudens, ziema, pavasaris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1331640" y="3876685"/>
            <a:ext cx="45613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iema, pavasaris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>
          <a:xfrm>
            <a:off x="7596336" y="5356657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7498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99792" y="548680"/>
            <a:ext cx="5637010" cy="1872208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Ziemassvētkus mēs svinēsim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915816" y="2564904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rudenī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2891020" y="5229200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ziemā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891020" y="4365104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pavasarī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2891020" y="3416880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vasarā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96880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483768" y="548680"/>
            <a:ext cx="6048672" cy="1800200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Ielu drīkst šķērsot, ja luksoforā deg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3068216" y="4653136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zeltenā gaisma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068216" y="2717304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aļā gaisma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3068216" y="3717032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arkanā gaisma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3704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483768" y="692696"/>
            <a:ext cx="6408712" cy="1728192"/>
          </a:xfrm>
        </p:spPr>
        <p:txBody>
          <a:bodyPr>
            <a:noAutofit/>
          </a:bodyPr>
          <a:lstStyle/>
          <a:p>
            <a:pPr algn="ctr"/>
            <a:r>
              <a:rPr lang="lv-LV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Kāds cipars ir pazudis?</a:t>
            </a:r>
          </a:p>
          <a:p>
            <a:pPr algn="ctr"/>
            <a:r>
              <a:rPr lang="lv-LV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0, 1, 2, 4, 5, 6, 7, 8, 9</a:t>
            </a:r>
            <a:endParaRPr lang="lv-LV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915816" y="2564904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927470" y="4437112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2927470" y="3454479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0914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19672" y="404664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Cik šeit ir pūču?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13" descr="https://encrypted-tbn3.gstatic.com/images?q=tbn:ANd9GcSm8gwsJzOy6bpOeDm0RiZASSGKJDp_PZwQVJOMpmefF1ILZS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3" descr="https://encrypted-tbn3.gstatic.com/images?q=tbn:ANd9GcSm8gwsJzOy6bpOeDm0RiZASSGKJDp_PZwQVJOMpmefF1ILZS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3433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3" descr="https://encrypted-tbn3.gstatic.com/images?q=tbn:ANd9GcSm8gwsJzOy6bpOeDm0RiZASSGKJDp_PZwQVJOMpmefF1ILZS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33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3" descr="https://encrypted-tbn3.gstatic.com/images?q=tbn:ANd9GcSm8gwsJzOy6bpOeDm0RiZASSGKJDp_PZwQVJOMpmefF1ILZS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3" descr="https://encrypted-tbn3.gstatic.com/images?q=tbn:ANd9GcSm8gwsJzOy6bpOeDm0RiZASSGKJDp_PZwQVJOMpmefF1ILZS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6288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3" descr="https://encrypted-tbn3.gstatic.com/images?q=tbn:ANd9GcSm8gwsJzOy6bpOeDm0RiZASSGKJDp_PZwQVJOMpmefF1ILZS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788" y="16288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3" descr="https://encrypted-tbn3.gstatic.com/images?q=tbn:ANd9GcSm8gwsJzOy6bpOeDm0RiZASSGKJDp_PZwQVJOMpmefF1ILZSp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52400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hlinkClick r:id="rId3" action="ppaction://hlinksldjump"/>
          </p:cNvPr>
          <p:cNvSpPr txBox="1"/>
          <p:nvPr/>
        </p:nvSpPr>
        <p:spPr>
          <a:xfrm>
            <a:off x="2722565" y="5301208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3" name="TextBox 12">
            <a:hlinkClick r:id="rId4" action="ppaction://hlinksldjump"/>
          </p:cNvPr>
          <p:cNvSpPr txBox="1"/>
          <p:nvPr/>
        </p:nvSpPr>
        <p:spPr>
          <a:xfrm>
            <a:off x="2699792" y="4365104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2699792" y="3454479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6" name="Action Button: Return 15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9915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39752" y="620688"/>
            <a:ext cx="6408712" cy="1872208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/>
              <a:t>V</a:t>
            </a:r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vārds </a:t>
            </a:r>
            <a:r>
              <a:rPr lang="lv-LV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RŪDENS</a:t>
            </a:r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ir uzrakstīts pareizi?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699792" y="3454479"/>
            <a:ext cx="5328592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Nē, nepareizi, jo nav jāliek garumzīme uz U.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2699792" y="5085184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Jā, pareizi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94011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39752" y="404664"/>
            <a:ext cx="6552728" cy="2592288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Kurš no šiem produktiem nav veselīgs?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956132" y="3154376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piens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932049" y="5632960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zemenes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2932049" y="4797152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konfektes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2942634" y="4043951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burkāni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85219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843808" y="476672"/>
            <a:ext cx="5976664" cy="1728192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Kādā krāsā ir balons?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irc_mi" descr="Sm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78" y="2551286"/>
            <a:ext cx="2792311" cy="296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2699792" y="2551286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sarkanā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2734994" y="4935105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zilā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hlinkClick r:id="rId5" action="ppaction://hlinksldjump"/>
          </p:cNvPr>
          <p:cNvSpPr txBox="1"/>
          <p:nvPr/>
        </p:nvSpPr>
        <p:spPr>
          <a:xfrm>
            <a:off x="2724409" y="4056229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dzeltenā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2699792" y="3332909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oranžā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ction Button: Return 9">
            <a:hlinkClick r:id="" action="ppaction://hlinkshowjump?jump=lastslideviewed" highlightClick="1"/>
          </p:cNvPr>
          <p:cNvSpPr/>
          <p:nvPr/>
        </p:nvSpPr>
        <p:spPr>
          <a:xfrm>
            <a:off x="7587533" y="5567124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1050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91680" y="764704"/>
            <a:ext cx="5637010" cy="2376264"/>
          </a:xfrm>
        </p:spPr>
        <p:txBody>
          <a:bodyPr>
            <a:noAutofit/>
          </a:bodyPr>
          <a:lstStyle/>
          <a:p>
            <a:pPr algn="ctr"/>
            <a:r>
              <a:rPr lang="lv-LV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Malači! </a:t>
            </a:r>
            <a:endParaRPr lang="lv-LV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Jūs izturējāt eksāmenu.</a:t>
            </a:r>
          </a:p>
          <a:p>
            <a:pPr algn="ctr"/>
            <a:r>
              <a:rPr lang="lv-LV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Jūs esat ļoti labi skolēni!</a:t>
            </a:r>
            <a:endParaRPr lang="lv-LV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7" descr="https://encrypted-tbn2.gstatic.com/images?q=tbn:ANd9GcRDaA1O96jRGdVqkPPhmrUCdZV0OxGIYOx5rWCXW4UNDFDBOJ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24944"/>
            <a:ext cx="52387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ction Button: Return 4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3588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lv-LV" b="1" dirty="0"/>
              <a:t>Labdien, 1.a klases skolēni!</a:t>
            </a:r>
          </a:p>
          <a:p>
            <a:pPr algn="just"/>
            <a:r>
              <a:rPr lang="lv-LV" dirty="0"/>
              <a:t>Šodien ir 1. septembris – Zinību diena!</a:t>
            </a:r>
          </a:p>
          <a:p>
            <a:pPr algn="just"/>
            <a:r>
              <a:rPr lang="lv-LV" dirty="0"/>
              <a:t>Es esmu Jūsu klases gudrības simbols un draugs – gudrības pūce.</a:t>
            </a:r>
          </a:p>
          <a:p>
            <a:pPr algn="just"/>
            <a:r>
              <a:rPr lang="lv-LV" dirty="0"/>
              <a:t>Šī ir Jūsu pirmā skolas diena. Tāpēc apsveicu Jūs visus šajos brīnišķīgajos svētkos.</a:t>
            </a:r>
          </a:p>
          <a:p>
            <a:pPr algn="just"/>
            <a:r>
              <a:rPr lang="lv-LV" dirty="0"/>
              <a:t>Vēlu Jums labas sekmes mācībās, labu veselību un draudzīgu klases kolektīvu!</a:t>
            </a:r>
          </a:p>
          <a:p>
            <a:endParaRPr lang="lv-LV" dirty="0"/>
          </a:p>
        </p:txBody>
      </p:sp>
      <p:pic>
        <p:nvPicPr>
          <p:cNvPr id="4" name="Picture 3" descr="https://encrypted-tbn1.gstatic.com/images?q=tbn:ANd9GcSTjN00A8PrBHj_YRSgZmG6uv4cjILuxbruHwGcsTL-NJTxY0z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12096"/>
            <a:ext cx="2501873" cy="274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ction Button: Return 4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49209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Nd9GcTY4H9rBIptaQwZ_rAej8jzs6X4-ciPCtGmHnKkXjtDO5PkGj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80" y="2229550"/>
            <a:ext cx="4041833" cy="3507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4572000" y="282410"/>
            <a:ext cx="3456384" cy="2376264"/>
          </a:xfrm>
          <a:prstGeom prst="cloudCallout">
            <a:avLst>
              <a:gd name="adj1" fmla="val -49693"/>
              <a:gd name="adj2" fmla="val 77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PAREIZI!</a:t>
            </a:r>
            <a:endParaRPr lang="lv-LV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ction Button: Return 4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09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rc_mi" descr="Smaidini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3397424" cy="3290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4139952" y="282410"/>
            <a:ext cx="4608512" cy="2376264"/>
          </a:xfrm>
          <a:prstGeom prst="cloudCallout">
            <a:avLst>
              <a:gd name="adj1" fmla="val -41275"/>
              <a:gd name="adj2" fmla="val 951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NEPAREIZI!</a:t>
            </a:r>
            <a:endParaRPr lang="lv-LV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ction Button: Return 3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20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31640" y="188640"/>
            <a:ext cx="6788224" cy="3873584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dirty="0" smtClean="0"/>
              <a:t>Es būšu Jūsu draugs. Palīdzēšu Jums apgūt jaunas zināšanas, palīdzēšu lasīt, rakstīt, risināt dažādus uzdevumus.</a:t>
            </a:r>
          </a:p>
          <a:p>
            <a:pPr algn="just"/>
            <a:r>
              <a:rPr lang="lv-LV" dirty="0" smtClean="0"/>
              <a:t>Tad, kad būsiet priecīgi, tad dalīsieties ar mani savos priekos. Kad būsiet bēdīgi, tad mēģināšu Jūs uzmundrināt un atbalstīt.</a:t>
            </a:r>
          </a:p>
          <a:p>
            <a:pPr algn="just"/>
            <a:r>
              <a:rPr lang="lv-LV" dirty="0" smtClean="0"/>
              <a:t>Es vērošu arī Jūsu uzvedību un kārtību. Man vienmēr patīk kārtība.</a:t>
            </a:r>
          </a:p>
          <a:p>
            <a:pPr algn="just"/>
            <a:r>
              <a:rPr lang="lv-LV" dirty="0" smtClean="0"/>
              <a:t>Disciplīna ir pamats labām zināšanām. Tāpēc ievērojiet galveno noteikumu! Kad viens runā, tad pārējie klausās!</a:t>
            </a:r>
            <a:endParaRPr lang="lv-LV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41642"/>
            <a:ext cx="2460104" cy="2598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ction Button: Return 5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9939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lv-LV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 pūci kopā lidosim,</a:t>
            </a:r>
          </a:p>
          <a:p>
            <a:r>
              <a:rPr lang="lv-LV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dienas visi skaitīsim.</a:t>
            </a:r>
          </a:p>
          <a:p>
            <a:r>
              <a:rPr lang="lv-LV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Mēs zināšanas gūsim.</a:t>
            </a:r>
          </a:p>
          <a:p>
            <a:r>
              <a:rPr lang="lv-LV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gudrāki tad kļūsim!</a:t>
            </a:r>
            <a:endParaRPr lang="lv-LV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93095"/>
            <a:ext cx="2908018" cy="2079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ction Button: Return 4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86075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/>
              <a:t>Es gribu zināt, vai Jūs esat gatavi skolai.</a:t>
            </a:r>
          </a:p>
          <a:p>
            <a:pPr algn="just"/>
            <a:r>
              <a:rPr lang="lv-LV" sz="2400" dirty="0" smtClean="0"/>
              <a:t>Tāpēc esmu Jums sagatavojusi nelielu pārbaudi.</a:t>
            </a:r>
          </a:p>
          <a:p>
            <a:pPr algn="just"/>
            <a:r>
              <a:rPr lang="lv-LV" sz="2400" dirty="0" smtClean="0"/>
              <a:t>Jūs atbildēsiet uz maniem jautājumiem.</a:t>
            </a:r>
          </a:p>
          <a:p>
            <a:pPr algn="just"/>
            <a:r>
              <a:rPr lang="lv-LV" sz="2400" dirty="0" smtClean="0"/>
              <a:t>Atcerieties, ka nedrīkst runāt no vietas. Ir jāpaceļ roka un jāgaida, kad skolotāja Jums dos vārdu.</a:t>
            </a:r>
            <a:endParaRPr lang="lv-LV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61048"/>
            <a:ext cx="2417320" cy="274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ction Button: Return 4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4070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6512511" cy="1143000"/>
          </a:xfrm>
        </p:spPr>
        <p:txBody>
          <a:bodyPr/>
          <a:lstStyle/>
          <a:p>
            <a:r>
              <a:rPr lang="lv-LV" dirty="0" smtClean="0"/>
              <a:t>SĀKAM EKSĀMENU!</a:t>
            </a:r>
            <a:endParaRPr lang="lv-LV" dirty="0"/>
          </a:p>
        </p:txBody>
      </p:sp>
      <p:pic>
        <p:nvPicPr>
          <p:cNvPr id="6146" name="Picture 6" descr="http://t0.gstatic.com/images?q=tbn:ANd9GcSUqgLYQrjpGxmJWFyxqd3wNz_llK513ht5L4YoCdUAQ-htm2b8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141159"/>
            <a:ext cx="367665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ction Button: Return 3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6837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Jūs visi esat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2891020" y="2349072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1.A klases skolēni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891020" y="3249185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1.B klases skolēni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899404" y="4077072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1.C klases skolēni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882992" y="4941168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1.D klases skolēni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8291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subTitle" idx="1"/>
          </p:nvPr>
        </p:nvSpPr>
        <p:spPr>
          <a:xfrm>
            <a:off x="2267744" y="692696"/>
            <a:ext cx="5637010" cy="882119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Pirmā skolas diena ir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pic>
        <p:nvPicPr>
          <p:cNvPr id="5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891020" y="2349072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decembrī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891020" y="4792796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maijā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2901961" y="3983539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septembrī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2910523" y="3109197"/>
            <a:ext cx="345638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1.jūnijā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ction Button: Return 9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413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95736" y="836712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Jūs mācīsieties</a:t>
            </a:r>
            <a:endParaRPr lang="lv-LV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s://encrypted-tbn3.gstatic.com/images?q=tbn:ANd9GcTcwjwiGxpua6b12wCRNKiQVROx4G6itX5kP-bqRgjSFEfM_RxFNUtefQ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1891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891020" y="2349072"/>
            <a:ext cx="384122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Rīgas 19. vidusskolā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2913258" y="4221088"/>
            <a:ext cx="381898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Rīgas 33. vidusskolā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891020" y="3238647"/>
            <a:ext cx="434527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Daugavgrīvas vidusskolā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7164288" y="5373216"/>
            <a:ext cx="1296144" cy="11521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4719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140</TotalTime>
  <Words>385</Words>
  <Application>Microsoft Office PowerPoint</Application>
  <PresentationFormat>On-screen Show (4:3)</PresentationFormat>
  <Paragraphs>77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Slipstream</vt:lpstr>
      <vt:lpstr>1.a klases simbols </vt:lpstr>
      <vt:lpstr>PowerPoint Presentation</vt:lpstr>
      <vt:lpstr>PowerPoint Presentation</vt:lpstr>
      <vt:lpstr>PowerPoint Presentation</vt:lpstr>
      <vt:lpstr>PowerPoint Presentation</vt:lpstr>
      <vt:lpstr>SĀKAM EKSĀMENU!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1.a klases simbols </dc:title>
  <dc:creator>Gunta Parma</dc:creator>
  <cp:lastModifiedBy>Gunta Parma</cp:lastModifiedBy>
  <cp:revision>58</cp:revision>
  <dcterms:created xsi:type="dcterms:W3CDTF">2014-08-31T14:47:05Z</dcterms:created>
  <dcterms:modified xsi:type="dcterms:W3CDTF">2014-08-31T17:07:58Z</dcterms:modified>
</cp:coreProperties>
</file>