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72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1AE0-D3B5-43A5-A1BD-89EAB8F91B22}" type="datetimeFigureOut">
              <a:rPr lang="lv-LV" smtClean="0"/>
              <a:t>21.11.2015.</a:t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3A5-6750-443F-8FC9-A46D4CA314A0}" type="slidenum">
              <a:rPr lang="lv-LV" smtClean="0"/>
              <a:t>‹#›</a:t>
            </a:fld>
            <a:endParaRPr lang="lv-LV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1AE0-D3B5-43A5-A1BD-89EAB8F91B22}" type="datetimeFigureOut">
              <a:rPr lang="lv-LV" smtClean="0"/>
              <a:t>21.11.2015.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3A5-6750-443F-8FC9-A46D4CA314A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1AE0-D3B5-43A5-A1BD-89EAB8F91B22}" type="datetimeFigureOut">
              <a:rPr lang="lv-LV" smtClean="0"/>
              <a:t>21.11.2015.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3A5-6750-443F-8FC9-A46D4CA314A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1AE0-D3B5-43A5-A1BD-89EAB8F91B22}" type="datetimeFigureOut">
              <a:rPr lang="lv-LV" smtClean="0"/>
              <a:t>21.11.2015.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3A5-6750-443F-8FC9-A46D4CA314A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1AE0-D3B5-43A5-A1BD-89EAB8F91B22}" type="datetimeFigureOut">
              <a:rPr lang="lv-LV" smtClean="0"/>
              <a:t>21.11.2015.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2793A5-6750-443F-8FC9-A46D4CA314A0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1AE0-D3B5-43A5-A1BD-89EAB8F91B22}" type="datetimeFigureOut">
              <a:rPr lang="lv-LV" smtClean="0"/>
              <a:t>21.11.2015.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3A5-6750-443F-8FC9-A46D4CA314A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1AE0-D3B5-43A5-A1BD-89EAB8F91B22}" type="datetimeFigureOut">
              <a:rPr lang="lv-LV" smtClean="0"/>
              <a:t>21.11.2015.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3A5-6750-443F-8FC9-A46D4CA314A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1AE0-D3B5-43A5-A1BD-89EAB8F91B22}" type="datetimeFigureOut">
              <a:rPr lang="lv-LV" smtClean="0"/>
              <a:t>21.11.2015.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3A5-6750-443F-8FC9-A46D4CA314A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1AE0-D3B5-43A5-A1BD-89EAB8F91B22}" type="datetimeFigureOut">
              <a:rPr lang="lv-LV" smtClean="0"/>
              <a:t>21.11.2015.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3A5-6750-443F-8FC9-A46D4CA314A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1AE0-D3B5-43A5-A1BD-89EAB8F91B22}" type="datetimeFigureOut">
              <a:rPr lang="lv-LV" smtClean="0"/>
              <a:t>21.11.2015.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3A5-6750-443F-8FC9-A46D4CA314A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1AE0-D3B5-43A5-A1BD-89EAB8F91B22}" type="datetimeFigureOut">
              <a:rPr lang="lv-LV" smtClean="0"/>
              <a:t>21.11.2015.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93A5-6750-443F-8FC9-A46D4CA314A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891AE0-D3B5-43A5-A1BD-89EAB8F91B22}" type="datetimeFigureOut">
              <a:rPr lang="lv-LV" smtClean="0"/>
              <a:t>21.11.2015.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2793A5-6750-443F-8FC9-A46D4CA314A0}" type="slidenum">
              <a:rPr lang="lv-LV" smtClean="0"/>
              <a:t>‹#›</a:t>
            </a:fld>
            <a:endParaRPr lang="lv-L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229600" cy="1108720"/>
          </a:xfrm>
        </p:spPr>
        <p:txBody>
          <a:bodyPr/>
          <a:lstStyle/>
          <a:p>
            <a:r>
              <a:rPr lang="lv-LV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Kustība un spēks</a:t>
            </a:r>
            <a:endParaRPr lang="lv-LV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733256"/>
            <a:ext cx="6400800" cy="719194"/>
          </a:xfrm>
        </p:spPr>
        <p:txBody>
          <a:bodyPr/>
          <a:lstStyle/>
          <a:p>
            <a:r>
              <a:rPr lang="lv-LV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klase</a:t>
            </a:r>
            <a:endParaRPr lang="lv-LV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://g3.delphi.lv/images/pix/995x521/K0zfSSBIDv8/sieviete-briviba-laime-45797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7002014" cy="36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42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Lai kustētos priekšmeti, ir vajadzīgs spēks</a:t>
            </a:r>
            <a:endParaRPr lang="lv-LV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9055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556792"/>
            <a:ext cx="1728192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Bērns var pacelt un nomest klucīti</a:t>
            </a:r>
            <a:endParaRPr lang="lv-LV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7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bg1"/>
                </a:solidFill>
              </a:rPr>
              <a:t>Lai kustētos priekšmeti, ir vajadzīgs spēks</a:t>
            </a:r>
            <a:endParaRPr lang="lv-LV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5616624" cy="267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3212976"/>
            <a:ext cx="230425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Bērns griež lecamauklu</a:t>
            </a:r>
            <a:endParaRPr lang="lv-LV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38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bg1"/>
                </a:solidFill>
              </a:rPr>
              <a:t>Lai kustētos priekšmeti, ir vajadzīgs spēks</a:t>
            </a:r>
            <a:endParaRPr lang="lv-LV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5099970" cy="341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674367"/>
            <a:ext cx="230425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Koku zarus kustina vējš</a:t>
            </a:r>
            <a:endParaRPr lang="lv-LV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00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 smagāks ķermenis, jo lielāks spēks vajadzīgs ķermeņa pārvietošanai</a:t>
            </a:r>
            <a:endParaRPr lang="lv-LV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249295" cy="368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diena.lv/uploads/thumbnails/705x457/article/1403/14027886/5402082_ORIGINAL_1381231298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4826688" cy="312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51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Spēks var likt ķermenim kustēties ātrāk</a:t>
            </a:r>
            <a:endParaRPr lang="lv-LV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68575"/>
            <a:ext cx="5334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228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bg1"/>
                </a:solidFill>
              </a:rPr>
              <a:t>Spēks var likt ķermenim kustēties </a:t>
            </a:r>
            <a:r>
              <a:rPr lang="lv-LV" dirty="0" smtClean="0">
                <a:solidFill>
                  <a:schemeClr val="bg1"/>
                </a:solidFill>
              </a:rPr>
              <a:t>lēnāk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68575"/>
            <a:ext cx="5334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208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bg1"/>
                </a:solidFill>
              </a:rPr>
              <a:t>Spēks var likt ķermenim </a:t>
            </a:r>
            <a:r>
              <a:rPr lang="lv-LV" dirty="0" smtClean="0">
                <a:solidFill>
                  <a:schemeClr val="bg1"/>
                </a:solidFill>
              </a:rPr>
              <a:t>mainīt kustības virzienu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68575"/>
            <a:ext cx="5334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479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bg1"/>
                </a:solidFill>
              </a:rPr>
              <a:t>Spēks var likt ķermenim </a:t>
            </a:r>
            <a:r>
              <a:rPr lang="lv-LV" dirty="0" smtClean="0">
                <a:solidFill>
                  <a:schemeClr val="bg1"/>
                </a:solidFill>
              </a:rPr>
              <a:t>apstāties</a:t>
            </a:r>
            <a:endParaRPr lang="lv-LV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68575"/>
            <a:ext cx="5334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206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bg1"/>
                </a:solidFill>
              </a:rPr>
              <a:t>Paldies par uzmanību!</a:t>
            </a:r>
            <a:endParaRPr lang="lv-LV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341690" cy="452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953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3140968"/>
            <a:ext cx="259228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ātra</a:t>
            </a:r>
            <a:endParaRPr lang="lv-LV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90" y="2420888"/>
            <a:ext cx="3446820" cy="278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Kāda var būt kustība?</a:t>
            </a:r>
            <a:endParaRPr lang="lv-LV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49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bg1">
                    <a:lumMod val="95000"/>
                    <a:lumOff val="5000"/>
                  </a:schemeClr>
                </a:solidFill>
              </a:rPr>
              <a:t>Kāda </a:t>
            </a:r>
            <a:r>
              <a:rPr lang="lv-LV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vēl var </a:t>
            </a:r>
            <a:r>
              <a:rPr lang="lv-LV" dirty="0">
                <a:solidFill>
                  <a:schemeClr val="bg1">
                    <a:lumMod val="95000"/>
                    <a:lumOff val="5000"/>
                  </a:schemeClr>
                </a:solidFill>
              </a:rPr>
              <a:t>būt kustība?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1641168"/>
            <a:ext cx="259228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lēna</a:t>
            </a:r>
            <a:endParaRPr lang="lv-LV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46820" cy="278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464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Kā var kustēties priekšmeti un dzīvas būtnes?</a:t>
            </a:r>
            <a:endParaRPr lang="lv-LV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171675" cy="34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492896"/>
            <a:ext cx="201622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v-LV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aisnā virzienā</a:t>
            </a:r>
            <a:endParaRPr lang="lv-LV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27584" y="4581128"/>
            <a:ext cx="201622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570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bg1">
                    <a:lumMod val="95000"/>
                    <a:lumOff val="5000"/>
                  </a:schemeClr>
                </a:solidFill>
              </a:rPr>
              <a:t>Kā </a:t>
            </a:r>
            <a:r>
              <a:rPr lang="lv-LV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vēl var </a:t>
            </a:r>
            <a:r>
              <a:rPr lang="lv-LV" dirty="0">
                <a:solidFill>
                  <a:schemeClr val="bg1">
                    <a:lumMod val="95000"/>
                    <a:lumOff val="5000"/>
                  </a:schemeClr>
                </a:solidFill>
              </a:rPr>
              <a:t>kustēties priekšmeti un dzīvas būtnes?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171675" cy="34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492896"/>
            <a:ext cx="201622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v-LV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līkumus</a:t>
            </a:r>
            <a:endParaRPr lang="lv-LV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191491" y="4073236"/>
            <a:ext cx="2937164" cy="720437"/>
          </a:xfrm>
          <a:custGeom>
            <a:avLst/>
            <a:gdLst>
              <a:gd name="connsiteX0" fmla="*/ 2937164 w 2937164"/>
              <a:gd name="connsiteY0" fmla="*/ 443346 h 720437"/>
              <a:gd name="connsiteX1" fmla="*/ 2895600 w 2937164"/>
              <a:gd name="connsiteY1" fmla="*/ 263237 h 720437"/>
              <a:gd name="connsiteX2" fmla="*/ 2867891 w 2937164"/>
              <a:gd name="connsiteY2" fmla="*/ 221673 h 720437"/>
              <a:gd name="connsiteX3" fmla="*/ 2840182 w 2937164"/>
              <a:gd name="connsiteY3" fmla="*/ 166255 h 720437"/>
              <a:gd name="connsiteX4" fmla="*/ 2826327 w 2937164"/>
              <a:gd name="connsiteY4" fmla="*/ 124691 h 720437"/>
              <a:gd name="connsiteX5" fmla="*/ 2743200 w 2937164"/>
              <a:gd name="connsiteY5" fmla="*/ 83128 h 720437"/>
              <a:gd name="connsiteX6" fmla="*/ 2660073 w 2937164"/>
              <a:gd name="connsiteY6" fmla="*/ 27709 h 720437"/>
              <a:gd name="connsiteX7" fmla="*/ 2576945 w 2937164"/>
              <a:gd name="connsiteY7" fmla="*/ 0 h 720437"/>
              <a:gd name="connsiteX8" fmla="*/ 2466109 w 2937164"/>
              <a:gd name="connsiteY8" fmla="*/ 13855 h 720437"/>
              <a:gd name="connsiteX9" fmla="*/ 2438400 w 2937164"/>
              <a:gd name="connsiteY9" fmla="*/ 55419 h 720437"/>
              <a:gd name="connsiteX10" fmla="*/ 2355273 w 2937164"/>
              <a:gd name="connsiteY10" fmla="*/ 124691 h 720437"/>
              <a:gd name="connsiteX11" fmla="*/ 2327564 w 2937164"/>
              <a:gd name="connsiteY11" fmla="*/ 166255 h 720437"/>
              <a:gd name="connsiteX12" fmla="*/ 2258291 w 2937164"/>
              <a:gd name="connsiteY12" fmla="*/ 221673 h 720437"/>
              <a:gd name="connsiteX13" fmla="*/ 2230582 w 2937164"/>
              <a:gd name="connsiteY13" fmla="*/ 263237 h 720437"/>
              <a:gd name="connsiteX14" fmla="*/ 2175164 w 2937164"/>
              <a:gd name="connsiteY14" fmla="*/ 401782 h 720437"/>
              <a:gd name="connsiteX15" fmla="*/ 2147454 w 2937164"/>
              <a:gd name="connsiteY15" fmla="*/ 429491 h 720437"/>
              <a:gd name="connsiteX16" fmla="*/ 2105891 w 2937164"/>
              <a:gd name="connsiteY16" fmla="*/ 637309 h 720437"/>
              <a:gd name="connsiteX17" fmla="*/ 2064327 w 2937164"/>
              <a:gd name="connsiteY17" fmla="*/ 665019 h 720437"/>
              <a:gd name="connsiteX18" fmla="*/ 1995054 w 2937164"/>
              <a:gd name="connsiteY18" fmla="*/ 651164 h 720437"/>
              <a:gd name="connsiteX19" fmla="*/ 1911927 w 2937164"/>
              <a:gd name="connsiteY19" fmla="*/ 623455 h 720437"/>
              <a:gd name="connsiteX20" fmla="*/ 1870364 w 2937164"/>
              <a:gd name="connsiteY20" fmla="*/ 595746 h 720437"/>
              <a:gd name="connsiteX21" fmla="*/ 1787236 w 2937164"/>
              <a:gd name="connsiteY21" fmla="*/ 554182 h 720437"/>
              <a:gd name="connsiteX22" fmla="*/ 1759527 w 2937164"/>
              <a:gd name="connsiteY22" fmla="*/ 498764 h 720437"/>
              <a:gd name="connsiteX23" fmla="*/ 1717964 w 2937164"/>
              <a:gd name="connsiteY23" fmla="*/ 471055 h 720437"/>
              <a:gd name="connsiteX24" fmla="*/ 1704109 w 2937164"/>
              <a:gd name="connsiteY24" fmla="*/ 429491 h 720437"/>
              <a:gd name="connsiteX25" fmla="*/ 1676400 w 2937164"/>
              <a:gd name="connsiteY25" fmla="*/ 332509 h 720437"/>
              <a:gd name="connsiteX26" fmla="*/ 1662545 w 2937164"/>
              <a:gd name="connsiteY26" fmla="*/ 235528 h 720437"/>
              <a:gd name="connsiteX27" fmla="*/ 1648691 w 2937164"/>
              <a:gd name="connsiteY27" fmla="*/ 193964 h 720437"/>
              <a:gd name="connsiteX28" fmla="*/ 1593273 w 2937164"/>
              <a:gd name="connsiteY28" fmla="*/ 166255 h 720437"/>
              <a:gd name="connsiteX29" fmla="*/ 1537854 w 2937164"/>
              <a:gd name="connsiteY29" fmla="*/ 124691 h 720437"/>
              <a:gd name="connsiteX30" fmla="*/ 1343891 w 2937164"/>
              <a:gd name="connsiteY30" fmla="*/ 96982 h 720437"/>
              <a:gd name="connsiteX31" fmla="*/ 1191491 w 2937164"/>
              <a:gd name="connsiteY31" fmla="*/ 69273 h 720437"/>
              <a:gd name="connsiteX32" fmla="*/ 1136073 w 2937164"/>
              <a:gd name="connsiteY32" fmla="*/ 83128 h 720437"/>
              <a:gd name="connsiteX33" fmla="*/ 1094509 w 2937164"/>
              <a:gd name="connsiteY33" fmla="*/ 221673 h 720437"/>
              <a:gd name="connsiteX34" fmla="*/ 1066800 w 2937164"/>
              <a:gd name="connsiteY34" fmla="*/ 401782 h 720437"/>
              <a:gd name="connsiteX35" fmla="*/ 1039091 w 2937164"/>
              <a:gd name="connsiteY35" fmla="*/ 623455 h 720437"/>
              <a:gd name="connsiteX36" fmla="*/ 1025236 w 2937164"/>
              <a:gd name="connsiteY36" fmla="*/ 665019 h 720437"/>
              <a:gd name="connsiteX37" fmla="*/ 928254 w 2937164"/>
              <a:gd name="connsiteY37" fmla="*/ 720437 h 720437"/>
              <a:gd name="connsiteX38" fmla="*/ 775854 w 2937164"/>
              <a:gd name="connsiteY38" fmla="*/ 706582 h 720437"/>
              <a:gd name="connsiteX39" fmla="*/ 651164 w 2937164"/>
              <a:gd name="connsiteY39" fmla="*/ 665019 h 720437"/>
              <a:gd name="connsiteX40" fmla="*/ 581891 w 2937164"/>
              <a:gd name="connsiteY40" fmla="*/ 623455 h 720437"/>
              <a:gd name="connsiteX41" fmla="*/ 498764 w 2937164"/>
              <a:gd name="connsiteY41" fmla="*/ 554182 h 720437"/>
              <a:gd name="connsiteX42" fmla="*/ 443345 w 2937164"/>
              <a:gd name="connsiteY42" fmla="*/ 457200 h 720437"/>
              <a:gd name="connsiteX43" fmla="*/ 401782 w 2937164"/>
              <a:gd name="connsiteY43" fmla="*/ 360219 h 720437"/>
              <a:gd name="connsiteX44" fmla="*/ 374073 w 2937164"/>
              <a:gd name="connsiteY44" fmla="*/ 318655 h 720437"/>
              <a:gd name="connsiteX45" fmla="*/ 360218 w 2937164"/>
              <a:gd name="connsiteY45" fmla="*/ 277091 h 720437"/>
              <a:gd name="connsiteX46" fmla="*/ 277091 w 2937164"/>
              <a:gd name="connsiteY46" fmla="*/ 249382 h 720437"/>
              <a:gd name="connsiteX47" fmla="*/ 166254 w 2937164"/>
              <a:gd name="connsiteY47" fmla="*/ 263237 h 720437"/>
              <a:gd name="connsiteX48" fmla="*/ 96982 w 2937164"/>
              <a:gd name="connsiteY48" fmla="*/ 332509 h 720437"/>
              <a:gd name="connsiteX49" fmla="*/ 69273 w 2937164"/>
              <a:gd name="connsiteY49" fmla="*/ 360219 h 720437"/>
              <a:gd name="connsiteX50" fmla="*/ 55418 w 2937164"/>
              <a:gd name="connsiteY50" fmla="*/ 401782 h 720437"/>
              <a:gd name="connsiteX51" fmla="*/ 27709 w 2937164"/>
              <a:gd name="connsiteY51" fmla="*/ 540328 h 720437"/>
              <a:gd name="connsiteX52" fmla="*/ 0 w 2937164"/>
              <a:gd name="connsiteY52" fmla="*/ 595746 h 72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937164" h="720437">
                <a:moveTo>
                  <a:pt x="2937164" y="443346"/>
                </a:moveTo>
                <a:cubicBezTo>
                  <a:pt x="2930776" y="398634"/>
                  <a:pt x="2923262" y="304730"/>
                  <a:pt x="2895600" y="263237"/>
                </a:cubicBezTo>
                <a:cubicBezTo>
                  <a:pt x="2886364" y="249382"/>
                  <a:pt x="2876152" y="236130"/>
                  <a:pt x="2867891" y="221673"/>
                </a:cubicBezTo>
                <a:cubicBezTo>
                  <a:pt x="2857644" y="203741"/>
                  <a:pt x="2848318" y="185238"/>
                  <a:pt x="2840182" y="166255"/>
                </a:cubicBezTo>
                <a:cubicBezTo>
                  <a:pt x="2834429" y="152832"/>
                  <a:pt x="2835450" y="136095"/>
                  <a:pt x="2826327" y="124691"/>
                </a:cubicBezTo>
                <a:cubicBezTo>
                  <a:pt x="2806794" y="100274"/>
                  <a:pt x="2770581" y="92255"/>
                  <a:pt x="2743200" y="83128"/>
                </a:cubicBezTo>
                <a:cubicBezTo>
                  <a:pt x="2715491" y="64655"/>
                  <a:pt x="2691666" y="38240"/>
                  <a:pt x="2660073" y="27709"/>
                </a:cubicBezTo>
                <a:lnTo>
                  <a:pt x="2576945" y="0"/>
                </a:lnTo>
                <a:cubicBezTo>
                  <a:pt x="2540000" y="4618"/>
                  <a:pt x="2500679" y="27"/>
                  <a:pt x="2466109" y="13855"/>
                </a:cubicBezTo>
                <a:cubicBezTo>
                  <a:pt x="2450649" y="20039"/>
                  <a:pt x="2450174" y="43645"/>
                  <a:pt x="2438400" y="55419"/>
                </a:cubicBezTo>
                <a:cubicBezTo>
                  <a:pt x="2329420" y="164399"/>
                  <a:pt x="2468754" y="-11487"/>
                  <a:pt x="2355273" y="124691"/>
                </a:cubicBezTo>
                <a:cubicBezTo>
                  <a:pt x="2344613" y="137483"/>
                  <a:pt x="2337966" y="153253"/>
                  <a:pt x="2327564" y="166255"/>
                </a:cubicBezTo>
                <a:cubicBezTo>
                  <a:pt x="2305004" y="194455"/>
                  <a:pt x="2289149" y="201101"/>
                  <a:pt x="2258291" y="221673"/>
                </a:cubicBezTo>
                <a:cubicBezTo>
                  <a:pt x="2249055" y="235528"/>
                  <a:pt x="2237345" y="248021"/>
                  <a:pt x="2230582" y="263237"/>
                </a:cubicBezTo>
                <a:cubicBezTo>
                  <a:pt x="2200544" y="330824"/>
                  <a:pt x="2212964" y="345083"/>
                  <a:pt x="2175164" y="401782"/>
                </a:cubicBezTo>
                <a:cubicBezTo>
                  <a:pt x="2167918" y="412650"/>
                  <a:pt x="2156691" y="420255"/>
                  <a:pt x="2147454" y="429491"/>
                </a:cubicBezTo>
                <a:cubicBezTo>
                  <a:pt x="2146784" y="435520"/>
                  <a:pt x="2135364" y="617660"/>
                  <a:pt x="2105891" y="637309"/>
                </a:cubicBezTo>
                <a:lnTo>
                  <a:pt x="2064327" y="665019"/>
                </a:lnTo>
                <a:cubicBezTo>
                  <a:pt x="2041236" y="660401"/>
                  <a:pt x="2017773" y="657360"/>
                  <a:pt x="1995054" y="651164"/>
                </a:cubicBezTo>
                <a:cubicBezTo>
                  <a:pt x="1966875" y="643479"/>
                  <a:pt x="1911927" y="623455"/>
                  <a:pt x="1911927" y="623455"/>
                </a:cubicBezTo>
                <a:cubicBezTo>
                  <a:pt x="1898073" y="614219"/>
                  <a:pt x="1885257" y="603193"/>
                  <a:pt x="1870364" y="595746"/>
                </a:cubicBezTo>
                <a:cubicBezTo>
                  <a:pt x="1755639" y="538383"/>
                  <a:pt x="1906357" y="633595"/>
                  <a:pt x="1787236" y="554182"/>
                </a:cubicBezTo>
                <a:cubicBezTo>
                  <a:pt x="1778000" y="535709"/>
                  <a:pt x="1772749" y="514630"/>
                  <a:pt x="1759527" y="498764"/>
                </a:cubicBezTo>
                <a:cubicBezTo>
                  <a:pt x="1748867" y="485972"/>
                  <a:pt x="1728366" y="484057"/>
                  <a:pt x="1717964" y="471055"/>
                </a:cubicBezTo>
                <a:cubicBezTo>
                  <a:pt x="1708841" y="459651"/>
                  <a:pt x="1708121" y="443533"/>
                  <a:pt x="1704109" y="429491"/>
                </a:cubicBezTo>
                <a:cubicBezTo>
                  <a:pt x="1669307" y="307689"/>
                  <a:pt x="1709624" y="432186"/>
                  <a:pt x="1676400" y="332509"/>
                </a:cubicBezTo>
                <a:cubicBezTo>
                  <a:pt x="1671782" y="300182"/>
                  <a:pt x="1668949" y="267549"/>
                  <a:pt x="1662545" y="235528"/>
                </a:cubicBezTo>
                <a:cubicBezTo>
                  <a:pt x="1659681" y="221208"/>
                  <a:pt x="1659018" y="204291"/>
                  <a:pt x="1648691" y="193964"/>
                </a:cubicBezTo>
                <a:cubicBezTo>
                  <a:pt x="1634087" y="179360"/>
                  <a:pt x="1610787" y="177201"/>
                  <a:pt x="1593273" y="166255"/>
                </a:cubicBezTo>
                <a:cubicBezTo>
                  <a:pt x="1573692" y="154017"/>
                  <a:pt x="1557903" y="136147"/>
                  <a:pt x="1537854" y="124691"/>
                </a:cubicBezTo>
                <a:cubicBezTo>
                  <a:pt x="1492473" y="98759"/>
                  <a:pt x="1355142" y="98005"/>
                  <a:pt x="1343891" y="96982"/>
                </a:cubicBezTo>
                <a:cubicBezTo>
                  <a:pt x="1285440" y="77499"/>
                  <a:pt x="1269817" y="69273"/>
                  <a:pt x="1191491" y="69273"/>
                </a:cubicBezTo>
                <a:cubicBezTo>
                  <a:pt x="1172450" y="69273"/>
                  <a:pt x="1154546" y="78510"/>
                  <a:pt x="1136073" y="83128"/>
                </a:cubicBezTo>
                <a:cubicBezTo>
                  <a:pt x="1118403" y="136138"/>
                  <a:pt x="1104978" y="169330"/>
                  <a:pt x="1094509" y="221673"/>
                </a:cubicBezTo>
                <a:cubicBezTo>
                  <a:pt x="1086802" y="260204"/>
                  <a:pt x="1071238" y="366278"/>
                  <a:pt x="1066800" y="401782"/>
                </a:cubicBezTo>
                <a:cubicBezTo>
                  <a:pt x="1060399" y="452989"/>
                  <a:pt x="1050222" y="567799"/>
                  <a:pt x="1039091" y="623455"/>
                </a:cubicBezTo>
                <a:cubicBezTo>
                  <a:pt x="1036227" y="637776"/>
                  <a:pt x="1034359" y="653615"/>
                  <a:pt x="1025236" y="665019"/>
                </a:cubicBezTo>
                <a:cubicBezTo>
                  <a:pt x="1012180" y="681339"/>
                  <a:pt x="941891" y="713618"/>
                  <a:pt x="928254" y="720437"/>
                </a:cubicBezTo>
                <a:cubicBezTo>
                  <a:pt x="877454" y="715819"/>
                  <a:pt x="826416" y="713324"/>
                  <a:pt x="775854" y="706582"/>
                </a:cubicBezTo>
                <a:cubicBezTo>
                  <a:pt x="731107" y="700616"/>
                  <a:pt x="692666" y="681620"/>
                  <a:pt x="651164" y="665019"/>
                </a:cubicBezTo>
                <a:cubicBezTo>
                  <a:pt x="597040" y="610895"/>
                  <a:pt x="653831" y="659425"/>
                  <a:pt x="581891" y="623455"/>
                </a:cubicBezTo>
                <a:cubicBezTo>
                  <a:pt x="550751" y="607885"/>
                  <a:pt x="520652" y="580448"/>
                  <a:pt x="498764" y="554182"/>
                </a:cubicBezTo>
                <a:cubicBezTo>
                  <a:pt x="478298" y="529623"/>
                  <a:pt x="455305" y="485106"/>
                  <a:pt x="443345" y="457200"/>
                </a:cubicBezTo>
                <a:cubicBezTo>
                  <a:pt x="410038" y="379483"/>
                  <a:pt x="454296" y="452120"/>
                  <a:pt x="401782" y="360219"/>
                </a:cubicBezTo>
                <a:cubicBezTo>
                  <a:pt x="393521" y="345762"/>
                  <a:pt x="381520" y="333548"/>
                  <a:pt x="374073" y="318655"/>
                </a:cubicBezTo>
                <a:cubicBezTo>
                  <a:pt x="367542" y="305593"/>
                  <a:pt x="372102" y="285579"/>
                  <a:pt x="360218" y="277091"/>
                </a:cubicBezTo>
                <a:cubicBezTo>
                  <a:pt x="336451" y="260114"/>
                  <a:pt x="277091" y="249382"/>
                  <a:pt x="277091" y="249382"/>
                </a:cubicBezTo>
                <a:cubicBezTo>
                  <a:pt x="240145" y="254000"/>
                  <a:pt x="202175" y="253440"/>
                  <a:pt x="166254" y="263237"/>
                </a:cubicBezTo>
                <a:cubicBezTo>
                  <a:pt x="123726" y="274836"/>
                  <a:pt x="121038" y="302438"/>
                  <a:pt x="96982" y="332509"/>
                </a:cubicBezTo>
                <a:cubicBezTo>
                  <a:pt x="88822" y="342709"/>
                  <a:pt x="78509" y="350982"/>
                  <a:pt x="69273" y="360219"/>
                </a:cubicBezTo>
                <a:cubicBezTo>
                  <a:pt x="64655" y="374073"/>
                  <a:pt x="58586" y="387526"/>
                  <a:pt x="55418" y="401782"/>
                </a:cubicBezTo>
                <a:cubicBezTo>
                  <a:pt x="28201" y="524259"/>
                  <a:pt x="55314" y="443715"/>
                  <a:pt x="27709" y="540328"/>
                </a:cubicBezTo>
                <a:cubicBezTo>
                  <a:pt x="14973" y="584902"/>
                  <a:pt x="22756" y="572988"/>
                  <a:pt x="0" y="595746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2650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bg1">
                    <a:lumMod val="95000"/>
                    <a:lumOff val="5000"/>
                  </a:schemeClr>
                </a:solidFill>
              </a:rPr>
              <a:t>Kā vēl var kustēties priekšmeti un dzīvas būtnes?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171675" cy="34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2492896"/>
            <a:ext cx="23042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svārstīties</a:t>
            </a:r>
            <a:endParaRPr lang="lv-LV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27584" y="3728964"/>
            <a:ext cx="244827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35596" y="4149080"/>
            <a:ext cx="22322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523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bg1">
                    <a:lumMod val="95000"/>
                    <a:lumOff val="5000"/>
                  </a:schemeClr>
                </a:solidFill>
              </a:rPr>
              <a:t>Kā vēl var kustēties priekšmeti un dzīvas būtnes?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171675" cy="34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492896"/>
            <a:ext cx="23042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griezties</a:t>
            </a:r>
            <a:endParaRPr lang="lv-LV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59632" y="3861048"/>
            <a:ext cx="1008112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Curved Down Arrow 6"/>
          <p:cNvSpPr/>
          <p:nvPr/>
        </p:nvSpPr>
        <p:spPr>
          <a:xfrm>
            <a:off x="1168922" y="3440932"/>
            <a:ext cx="1189531" cy="576064"/>
          </a:xfrm>
          <a:prstGeom prst="curvedDown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55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>
                <a:solidFill>
                  <a:schemeClr val="bg1"/>
                </a:solidFill>
              </a:rPr>
              <a:t>Cilvēki un dzīvnieki spēj kustēties paši</a:t>
            </a:r>
            <a:endParaRPr lang="lv-LV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68518"/>
            <a:ext cx="2438593" cy="257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musictogether-tgla.ph/cache/150908_0226210/templates/Classic/site_type/MUSIC_TOGETHER/img/right_bottom_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960440" cy="522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1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2 0.058 0.1 0.152 0.077 0.238 C -0.015 0.233 -0.093 0.173 -0.125 0.091 C -0.047 0.04 0.051 0.043 0.125 0.091 C 0.092 0.178 0.011 0.233 -0.077 0.238 C -0.101 0.148 -0.068 0.056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chemeClr val="bg1"/>
                </a:solidFill>
              </a:rPr>
              <a:t>Kustību izraisa spēks</a:t>
            </a:r>
            <a:endParaRPr lang="lv-LV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415697" cy="331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www.fizmix.lv/resources/web/fiztmuattli/tenisists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82" y="3717032"/>
            <a:ext cx="4303864" cy="286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7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</TotalTime>
  <Words>141</Words>
  <Application>Microsoft Office PowerPoint</Application>
  <PresentationFormat>On-screen Show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Kustība un spēks</vt:lpstr>
      <vt:lpstr>Kāda var būt kustība?</vt:lpstr>
      <vt:lpstr>Kāda vēl var būt kustība?</vt:lpstr>
      <vt:lpstr>Kā var kustēties priekšmeti un dzīvas būtnes?</vt:lpstr>
      <vt:lpstr>Kā vēl var kustēties priekšmeti un dzīvas būtnes?</vt:lpstr>
      <vt:lpstr>Kā vēl var kustēties priekšmeti un dzīvas būtnes?</vt:lpstr>
      <vt:lpstr>Kā vēl var kustēties priekšmeti un dzīvas būtnes?</vt:lpstr>
      <vt:lpstr>Cilvēki un dzīvnieki spēj kustēties paši</vt:lpstr>
      <vt:lpstr>Kustību izraisa spēks</vt:lpstr>
      <vt:lpstr>Lai kustētos priekšmeti, ir vajadzīgs spēks</vt:lpstr>
      <vt:lpstr>Lai kustētos priekšmeti, ir vajadzīgs spēks</vt:lpstr>
      <vt:lpstr>Lai kustētos priekšmeti, ir vajadzīgs spēks</vt:lpstr>
      <vt:lpstr>Jo smagāks ķermenis, jo lielāks spēks vajadzīgs ķermeņa pārvietošanai</vt:lpstr>
      <vt:lpstr>Spēks var likt ķermenim kustēties ātrāk</vt:lpstr>
      <vt:lpstr>Spēks var likt ķermenim kustēties lēnāk</vt:lpstr>
      <vt:lpstr>Spēks var likt ķermenim mainīt kustības virzienu</vt:lpstr>
      <vt:lpstr>Spēks var likt ķermenim apstāties</vt:lpstr>
      <vt:lpstr>Paldies par uzmanību!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Kustība un spēks</dc:title>
  <dc:creator>Gunta Parma</dc:creator>
  <cp:lastModifiedBy>Gunta Parma</cp:lastModifiedBy>
  <cp:revision>60</cp:revision>
  <dcterms:created xsi:type="dcterms:W3CDTF">2015-11-21T19:00:59Z</dcterms:created>
  <dcterms:modified xsi:type="dcterms:W3CDTF">2015-11-21T22:01:24Z</dcterms:modified>
</cp:coreProperties>
</file>