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7C2A-B12C-44CE-8462-55EAD5EBA259}" type="datetimeFigureOut">
              <a:rPr lang="lv-LV" smtClean="0"/>
              <a:t>19.04.2015.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449A-0CCF-465B-B9C6-3D146BABA050}" type="slidenum">
              <a:rPr lang="lv-LV" smtClean="0"/>
              <a:t>‹#›</a:t>
            </a:fld>
            <a:endParaRPr lang="lv-LV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7C2A-B12C-44CE-8462-55EAD5EBA259}" type="datetimeFigureOut">
              <a:rPr lang="lv-LV" smtClean="0"/>
              <a:t>19.04.2015.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449A-0CCF-465B-B9C6-3D146BABA050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7C2A-B12C-44CE-8462-55EAD5EBA259}" type="datetimeFigureOut">
              <a:rPr lang="lv-LV" smtClean="0"/>
              <a:t>19.04.2015.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449A-0CCF-465B-B9C6-3D146BABA050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7C2A-B12C-44CE-8462-55EAD5EBA259}" type="datetimeFigureOut">
              <a:rPr lang="lv-LV" smtClean="0"/>
              <a:t>19.04.2015.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449A-0CCF-465B-B9C6-3D146BABA050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7C2A-B12C-44CE-8462-55EAD5EBA259}" type="datetimeFigureOut">
              <a:rPr lang="lv-LV" smtClean="0"/>
              <a:t>19.04.2015.</a:t>
            </a:fld>
            <a:endParaRPr lang="lv-LV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449A-0CCF-465B-B9C6-3D146BABA050}" type="slidenum">
              <a:rPr lang="lv-LV" smtClean="0"/>
              <a:t>‹#›</a:t>
            </a:fld>
            <a:endParaRPr lang="lv-LV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7C2A-B12C-44CE-8462-55EAD5EBA259}" type="datetimeFigureOut">
              <a:rPr lang="lv-LV" smtClean="0"/>
              <a:t>19.04.2015.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449A-0CCF-465B-B9C6-3D146BABA050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7C2A-B12C-44CE-8462-55EAD5EBA259}" type="datetimeFigureOut">
              <a:rPr lang="lv-LV" smtClean="0"/>
              <a:t>19.04.2015.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449A-0CCF-465B-B9C6-3D146BABA050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7C2A-B12C-44CE-8462-55EAD5EBA259}" type="datetimeFigureOut">
              <a:rPr lang="lv-LV" smtClean="0"/>
              <a:t>19.04.2015.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449A-0CCF-465B-B9C6-3D146BABA050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7C2A-B12C-44CE-8462-55EAD5EBA259}" type="datetimeFigureOut">
              <a:rPr lang="lv-LV" smtClean="0"/>
              <a:t>19.04.2015.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449A-0CCF-465B-B9C6-3D146BABA050}" type="slidenum">
              <a:rPr lang="lv-LV" smtClean="0"/>
              <a:t>‹#›</a:t>
            </a:fld>
            <a:endParaRPr lang="lv-LV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7C2A-B12C-44CE-8462-55EAD5EBA259}" type="datetimeFigureOut">
              <a:rPr lang="lv-LV" smtClean="0"/>
              <a:t>19.04.2015.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449A-0CCF-465B-B9C6-3D146BABA050}" type="slidenum">
              <a:rPr lang="lv-LV" smtClean="0"/>
              <a:t>‹#›</a:t>
            </a:fld>
            <a:endParaRPr lang="lv-LV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47C2A-B12C-44CE-8462-55EAD5EBA259}" type="datetimeFigureOut">
              <a:rPr lang="lv-LV" smtClean="0"/>
              <a:t>19.04.2015.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449A-0CCF-465B-B9C6-3D146BABA050}" type="slidenum">
              <a:rPr lang="lv-LV" smtClean="0"/>
              <a:t>‹#›</a:t>
            </a:fld>
            <a:endParaRPr lang="lv-LV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4B47C2A-B12C-44CE-8462-55EAD5EBA259}" type="datetimeFigureOut">
              <a:rPr lang="lv-LV" smtClean="0"/>
              <a:t>19.04.2015.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3EC449A-0CCF-465B-B9C6-3D146BABA050}" type="slidenum">
              <a:rPr lang="lv-LV" smtClean="0"/>
              <a:t>‹#›</a:t>
            </a:fld>
            <a:endParaRPr lang="lv-LV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332656"/>
            <a:ext cx="3962400" cy="2133600"/>
          </a:xfrm>
        </p:spPr>
        <p:txBody>
          <a:bodyPr>
            <a:normAutofit/>
          </a:bodyPr>
          <a:lstStyle/>
          <a:p>
            <a:pPr algn="ctr"/>
            <a:r>
              <a:rPr lang="lv-LV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,,</a:t>
            </a:r>
            <a:endParaRPr lang="lv-LV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276872"/>
            <a:ext cx="4419600" cy="2523728"/>
          </a:xfrm>
        </p:spPr>
        <p:txBody>
          <a:bodyPr>
            <a:normAutofit/>
          </a:bodyPr>
          <a:lstStyle/>
          <a:p>
            <a:pPr algn="ctr"/>
            <a:r>
              <a:rPr lang="lv-LV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GUDRĀS PŪCES UZDEVUMI  DABASZINĪBĀS</a:t>
            </a:r>
            <a:endParaRPr lang="lv-LV" sz="3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38376"/>
            <a:ext cx="401002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77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224" y="554777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NOSAUC LATVIJAS AUGSTĀKO KALNU!</a:t>
            </a:r>
            <a:endParaRPr lang="lv-LV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611560" y="2348880"/>
            <a:ext cx="381642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SIRDSKALNS</a:t>
            </a:r>
            <a:endParaRPr lang="lv-LV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611560" y="4581128"/>
            <a:ext cx="398214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GAIZIŅKALNS</a:t>
            </a:r>
            <a:endParaRPr lang="lv-LV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611560" y="3465733"/>
            <a:ext cx="398214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DĒLIŅKALNS</a:t>
            </a:r>
            <a:endParaRPr lang="lv-LV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ction Button: Return 5">
            <a:hlinkClick r:id="" action="ppaction://hlinkshowjump?jump=lastslideviewed" highlightClick="1"/>
          </p:cNvPr>
          <p:cNvSpPr/>
          <p:nvPr/>
        </p:nvSpPr>
        <p:spPr>
          <a:xfrm>
            <a:off x="6732240" y="5373216"/>
            <a:ext cx="1800200" cy="10081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0242" name="Picture 2" descr="http://www.atputasbazes.lv/images/foto/large/2490_lidokal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16" y="2645586"/>
            <a:ext cx="3476048" cy="232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10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224" y="554777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NOSAUC LATVIJAS GARĀKO UPI!</a:t>
            </a:r>
            <a:endParaRPr lang="lv-LV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467544" y="1579439"/>
            <a:ext cx="381642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DAUGAVA</a:t>
            </a:r>
            <a:endParaRPr lang="lv-LV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493765" y="2501280"/>
            <a:ext cx="381642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LIELUPE</a:t>
            </a:r>
            <a:endParaRPr lang="lv-LV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93765" y="3453974"/>
            <a:ext cx="381642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GAUJA</a:t>
            </a:r>
            <a:endParaRPr lang="lv-LV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493765" y="4506248"/>
            <a:ext cx="381642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VENTA</a:t>
            </a:r>
            <a:endParaRPr lang="lv-LV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ction Button: Return 6">
            <a:hlinkClick r:id="" action="ppaction://hlinkshowjump?jump=lastslideviewed" highlightClick="1"/>
          </p:cNvPr>
          <p:cNvSpPr/>
          <p:nvPr/>
        </p:nvSpPr>
        <p:spPr>
          <a:xfrm>
            <a:off x="6732240" y="5373216"/>
            <a:ext cx="1800200" cy="10081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1266" name="Picture 2" descr="http://upload.wikimedia.org/wikipedia/lv/e/e7/Gauja_pie_Siguldas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541" y="1964159"/>
            <a:ext cx="3933899" cy="295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778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224" y="554777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NOSAUC LATVIJAS DZIĻĀKO EZERU!</a:t>
            </a:r>
            <a:endParaRPr lang="lv-LV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467544" y="2348880"/>
            <a:ext cx="381642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ĶĪŠEZERS</a:t>
            </a:r>
            <a:endParaRPr lang="lv-LV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499414" y="3271769"/>
            <a:ext cx="381642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LUBĀNS</a:t>
            </a:r>
            <a:endParaRPr lang="lv-LV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512404" y="5301208"/>
            <a:ext cx="381642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DRĪDZIS</a:t>
            </a:r>
            <a:endParaRPr lang="lv-LV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506043" y="4293096"/>
            <a:ext cx="381642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EŽEZERS</a:t>
            </a:r>
            <a:endParaRPr lang="lv-LV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ction Button: Return 6">
            <a:hlinkClick r:id="" action="ppaction://hlinkshowjump?jump=lastslideviewed" highlightClick="1"/>
          </p:cNvPr>
          <p:cNvSpPr/>
          <p:nvPr/>
        </p:nvSpPr>
        <p:spPr>
          <a:xfrm>
            <a:off x="6732240" y="5373216"/>
            <a:ext cx="1800200" cy="10081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2290" name="Picture 2" descr="http://upload.wikimedia.org/wikipedia/lv/1/12/Dr%C4%ABdza_ezers_pie_Sauleskaln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05503"/>
            <a:ext cx="3519488" cy="263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579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224" y="554777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NOSAUC LATVIJAS GALVASPILSĒTU!</a:t>
            </a:r>
            <a:endParaRPr lang="lv-LV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467544" y="1985475"/>
            <a:ext cx="381642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RĪGA</a:t>
            </a:r>
            <a:endParaRPr lang="lv-LV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488027" y="5013176"/>
            <a:ext cx="381642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DAUGAVPILS</a:t>
            </a:r>
            <a:endParaRPr lang="lv-LV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67544" y="4052391"/>
            <a:ext cx="381642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VENTSPILS</a:t>
            </a:r>
            <a:endParaRPr lang="lv-LV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467544" y="2986128"/>
            <a:ext cx="3816424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JELGAVA</a:t>
            </a:r>
            <a:endParaRPr lang="lv-LV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ction Button: Return 6">
            <a:hlinkClick r:id="" action="ppaction://hlinkshowjump?jump=lastslideviewed" highlightClick="1"/>
          </p:cNvPr>
          <p:cNvSpPr/>
          <p:nvPr/>
        </p:nvSpPr>
        <p:spPr>
          <a:xfrm>
            <a:off x="6732240" y="5373216"/>
            <a:ext cx="1800200" cy="10081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13314" name="Picture 2" descr="http://www.hotelbaltpark.lv/images/bp/blog/riga-over-daugava/rig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704" y="2193772"/>
            <a:ext cx="3943630" cy="262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113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.uzdevumi.lv/Resources/09fbd8b1-63d0-4c81-9b85-65dce4bb7928/kalni_uzd_BURT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337" y="1988840"/>
            <a:ext cx="4981575" cy="313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3224" y="554777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 BURTU </a:t>
            </a:r>
            <a:r>
              <a:rPr lang="lv-LV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lv-LV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 APZĪMĒTA NOGĀZE!</a:t>
            </a:r>
            <a:endParaRPr lang="lv-LV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683568" y="2348880"/>
            <a:ext cx="122413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JĀ</a:t>
            </a:r>
            <a:endParaRPr lang="lv-LV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718173" y="3429000"/>
            <a:ext cx="122413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NĒ</a:t>
            </a:r>
            <a:endParaRPr lang="lv-LV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ction Button: Return 5">
            <a:hlinkClick r:id="" action="ppaction://hlinkshowjump?jump=lastslideviewed" highlightClick="1"/>
          </p:cNvPr>
          <p:cNvSpPr/>
          <p:nvPr/>
        </p:nvSpPr>
        <p:spPr>
          <a:xfrm>
            <a:off x="6732240" y="5373216"/>
            <a:ext cx="1800200" cy="10081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58096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224" y="554777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 EZERĀ ŪDENS TEK!</a:t>
            </a:r>
            <a:endParaRPr lang="lv-LV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683568" y="2348880"/>
            <a:ext cx="122413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JĀ</a:t>
            </a:r>
            <a:endParaRPr lang="lv-LV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683568" y="3429000"/>
            <a:ext cx="122413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NĒ</a:t>
            </a:r>
            <a:endParaRPr lang="lv-LV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http://travelnews.lv/images/TurismaObjekti/2096_Adamovas-ezers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590030"/>
            <a:ext cx="4075443" cy="305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ction Button: Return 5">
            <a:hlinkClick r:id="" action="ppaction://hlinkshowjump?jump=lastslideviewed" highlightClick="1"/>
          </p:cNvPr>
          <p:cNvSpPr/>
          <p:nvPr/>
        </p:nvSpPr>
        <p:spPr>
          <a:xfrm>
            <a:off x="6732240" y="5373216"/>
            <a:ext cx="1800200" cy="10081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53019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ttēls:Latvijas regioni kar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501" y="1916832"/>
            <a:ext cx="5703779" cy="342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3224" y="554777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 NOVADU NOSAUKUMI KARTĒ IR ATTĒLOTI PAREIZI?</a:t>
            </a:r>
            <a:endParaRPr lang="lv-LV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5940152" y="2780928"/>
            <a:ext cx="1584176" cy="432048"/>
          </a:xfrm>
          <a:prstGeom prst="wedgeEllipseCallout">
            <a:avLst>
              <a:gd name="adj1" fmla="val -76290"/>
              <a:gd name="adj2" fmla="val 1041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VIDZEME</a:t>
            </a:r>
            <a:endParaRPr lang="lv-LV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4932040" y="3933056"/>
            <a:ext cx="1584176" cy="432048"/>
          </a:xfrm>
          <a:prstGeom prst="wedgeEllipseCallout">
            <a:avLst>
              <a:gd name="adj1" fmla="val -77165"/>
              <a:gd name="adj2" fmla="val 15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ZEMGALE</a:t>
            </a:r>
            <a:endParaRPr lang="lv-LV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2726501" y="3541293"/>
            <a:ext cx="1584176" cy="432048"/>
          </a:xfrm>
          <a:prstGeom prst="wedgeEllipseCallout">
            <a:avLst>
              <a:gd name="adj1" fmla="val -24691"/>
              <a:gd name="adj2" fmla="val 1362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LATGALE</a:t>
            </a:r>
            <a:endParaRPr lang="lv-LV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6846104" y="4001050"/>
            <a:ext cx="1584176" cy="432048"/>
          </a:xfrm>
          <a:prstGeom prst="wedgeEllipseCallout">
            <a:avLst>
              <a:gd name="adj1" fmla="val -25566"/>
              <a:gd name="adj2" fmla="val 1362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KURZEME</a:t>
            </a:r>
            <a:endParaRPr lang="lv-LV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683568" y="2348880"/>
            <a:ext cx="122413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JĀ</a:t>
            </a:r>
            <a:endParaRPr lang="lv-LV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683568" y="3447633"/>
            <a:ext cx="122413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NĒ</a:t>
            </a:r>
            <a:endParaRPr lang="lv-LV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ction Button: Return 9">
            <a:hlinkClick r:id="" action="ppaction://hlinkshowjump?jump=lastslideviewed" highlightClick="1"/>
          </p:cNvPr>
          <p:cNvSpPr/>
          <p:nvPr/>
        </p:nvSpPr>
        <p:spPr>
          <a:xfrm>
            <a:off x="6732240" y="5464580"/>
            <a:ext cx="1800200" cy="10081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45870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Return 1">
            <a:hlinkClick r:id="" action="ppaction://hlinkshowjump?jump=lastslideviewed" highlightClick="1"/>
          </p:cNvPr>
          <p:cNvSpPr/>
          <p:nvPr/>
        </p:nvSpPr>
        <p:spPr>
          <a:xfrm>
            <a:off x="6732240" y="5373216"/>
            <a:ext cx="1800200" cy="10081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TextBox 2"/>
          <p:cNvSpPr txBox="1"/>
          <p:nvPr/>
        </p:nvSpPr>
        <p:spPr>
          <a:xfrm>
            <a:off x="273224" y="554777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KĀDA AINAVA IR ATTĒLOTA!</a:t>
            </a:r>
            <a:endParaRPr lang="lv-LV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http://dziedava.lv/daba/smardes_pag/m_zalais_purvs_1203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981" y="1325021"/>
            <a:ext cx="5004556" cy="35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271380" y="1579439"/>
            <a:ext cx="3076484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EZERA AINAVA</a:t>
            </a:r>
            <a:endParaRPr lang="lv-LV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279764" y="3178389"/>
            <a:ext cx="3076484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MEŽA AINAVA</a:t>
            </a:r>
            <a:endParaRPr lang="lv-LV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279764" y="4911621"/>
            <a:ext cx="3076484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PURVA AINAVA</a:t>
            </a:r>
            <a:endParaRPr lang="lv-LV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799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Return 1">
            <a:hlinkClick r:id="" action="ppaction://hlinkshowjump?jump=lastslideviewed" highlightClick="1"/>
          </p:cNvPr>
          <p:cNvSpPr/>
          <p:nvPr/>
        </p:nvSpPr>
        <p:spPr>
          <a:xfrm>
            <a:off x="6732240" y="5373216"/>
            <a:ext cx="1800200" cy="10081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TextBox 2"/>
          <p:cNvSpPr txBox="1"/>
          <p:nvPr/>
        </p:nvSpPr>
        <p:spPr>
          <a:xfrm>
            <a:off x="273224" y="554777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KĀDA AINAVA IR ATTĒLOTA!</a:t>
            </a:r>
            <a:endParaRPr lang="lv-LV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http://dziedava.lv/daba/bolderajas_kapa/m_bolderajas_kapa_1104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28800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271380" y="1579439"/>
            <a:ext cx="3076484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MEŽA AINAVA</a:t>
            </a:r>
            <a:endParaRPr lang="lv-LV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hlinkClick r:id="rId4" action="ppaction://hlinksldjump"/>
          </p:cNvPr>
          <p:cNvSpPr txBox="1"/>
          <p:nvPr/>
        </p:nvSpPr>
        <p:spPr>
          <a:xfrm>
            <a:off x="279764" y="3178389"/>
            <a:ext cx="3076484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JŪRAS AINAVA</a:t>
            </a:r>
            <a:endParaRPr lang="lv-LV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308008" y="4904543"/>
            <a:ext cx="3076484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PARKA AINAVA</a:t>
            </a:r>
            <a:endParaRPr lang="lv-LV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658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Return 1">
            <a:hlinkClick r:id="" action="ppaction://hlinkshowjump?jump=lastslideviewed" highlightClick="1"/>
          </p:cNvPr>
          <p:cNvSpPr/>
          <p:nvPr/>
        </p:nvSpPr>
        <p:spPr>
          <a:xfrm>
            <a:off x="6732240" y="5373216"/>
            <a:ext cx="1800200" cy="10081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3" name="TextBox 2"/>
          <p:cNvSpPr txBox="1"/>
          <p:nvPr/>
        </p:nvSpPr>
        <p:spPr>
          <a:xfrm>
            <a:off x="273224" y="554777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KĀDA AINAVA IR ATTĒLOTA!</a:t>
            </a:r>
            <a:endParaRPr lang="lv-LV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http://www.irlaiks.lv/images/upload/countries/2128964/skve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84784"/>
            <a:ext cx="4552972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423780" y="1484784"/>
            <a:ext cx="3076484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JŪRAS AINAVA</a:t>
            </a:r>
            <a:endParaRPr lang="lv-LV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hlinkClick r:id="rId3" action="ppaction://hlinksldjump"/>
          </p:cNvPr>
          <p:cNvSpPr txBox="1"/>
          <p:nvPr/>
        </p:nvSpPr>
        <p:spPr>
          <a:xfrm>
            <a:off x="423780" y="4952914"/>
            <a:ext cx="3076484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PARKA AINAVA</a:t>
            </a:r>
            <a:endParaRPr lang="lv-LV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hlinkClick r:id="rId4" action="ppaction://hlinksldjump"/>
          </p:cNvPr>
          <p:cNvSpPr txBox="1"/>
          <p:nvPr/>
        </p:nvSpPr>
        <p:spPr>
          <a:xfrm>
            <a:off x="423780" y="3322633"/>
            <a:ext cx="3076484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PILSĒTAS AINAVA</a:t>
            </a:r>
            <a:endParaRPr lang="lv-LV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033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4860" y="908719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GADĀ IR 12 MĒNEŠI</a:t>
            </a:r>
            <a:endParaRPr lang="lv-LV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1115616" y="2557418"/>
            <a:ext cx="122413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JĀ</a:t>
            </a:r>
            <a:endParaRPr lang="lv-LV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1115616" y="3717032"/>
            <a:ext cx="122413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NĒ</a:t>
            </a:r>
            <a:endParaRPr lang="lv-LV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ction Button: Return 4">
            <a:hlinkClick r:id="" action="ppaction://hlinkshowjump?jump=lastslideviewed" highlightClick="1"/>
          </p:cNvPr>
          <p:cNvSpPr/>
          <p:nvPr/>
        </p:nvSpPr>
        <p:spPr>
          <a:xfrm>
            <a:off x="6732240" y="5373216"/>
            <a:ext cx="1800200" cy="10081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2050" name="Picture 2" descr="http://www.timer.lv/magento/media/catalog/product/cache/1/image/9df78eab33525d08d6e5fb8d27136e95/l/a/latvija_vaks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701678"/>
            <a:ext cx="4851322" cy="350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01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224" y="554777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 TĀ IR CILVĒKA RADĪTA AINAVA!</a:t>
            </a:r>
            <a:endParaRPr lang="lv-LV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http://photo2.poga.lv/photos/0803/0314/samitis/4524086736_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78216"/>
            <a:ext cx="464633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683568" y="2348880"/>
            <a:ext cx="122413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JĀ</a:t>
            </a:r>
            <a:endParaRPr lang="lv-LV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683568" y="3426388"/>
            <a:ext cx="122413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NĒ</a:t>
            </a:r>
            <a:endParaRPr lang="lv-LV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ction Button: Return 5">
            <a:hlinkClick r:id="" action="ppaction://hlinkshowjump?jump=lastslideviewed" highlightClick="1"/>
          </p:cNvPr>
          <p:cNvSpPr/>
          <p:nvPr/>
        </p:nvSpPr>
        <p:spPr>
          <a:xfrm>
            <a:off x="6732240" y="5373216"/>
            <a:ext cx="1800200" cy="10081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4877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rc_mi" descr="smaidin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3850804" cy="404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4932040" y="359590"/>
            <a:ext cx="2952328" cy="1872208"/>
          </a:xfrm>
          <a:prstGeom prst="wedgeEllipseCallout">
            <a:avLst>
              <a:gd name="adj1" fmla="val -87939"/>
              <a:gd name="adj2" fmla="val 1283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URĀ!   PAREIZI!</a:t>
            </a:r>
            <a:endParaRPr lang="lv-LV" sz="32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ction Button: Return 3">
            <a:hlinkClick r:id="" action="ppaction://hlinkshowjump?jump=lastslideviewed" highlightClick="1"/>
          </p:cNvPr>
          <p:cNvSpPr/>
          <p:nvPr/>
        </p:nvSpPr>
        <p:spPr>
          <a:xfrm>
            <a:off x="6732240" y="5373216"/>
            <a:ext cx="1800200" cy="10081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3853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rc_mi" descr="Smaidini-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352839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Callout 2"/>
          <p:cNvSpPr/>
          <p:nvPr/>
        </p:nvSpPr>
        <p:spPr>
          <a:xfrm>
            <a:off x="4932040" y="359590"/>
            <a:ext cx="3384376" cy="1872208"/>
          </a:xfrm>
          <a:prstGeom prst="wedgeEllipseCallout">
            <a:avLst>
              <a:gd name="adj1" fmla="val -87939"/>
              <a:gd name="adj2" fmla="val 1283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VAI!   NEPAREIZI!</a:t>
            </a:r>
            <a:endParaRPr lang="lv-LV" sz="32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ction Button: Return 3">
            <a:hlinkClick r:id="" action="ppaction://hlinkshowjump?jump=lastslideviewed" highlightClick="1"/>
          </p:cNvPr>
          <p:cNvSpPr/>
          <p:nvPr/>
        </p:nvSpPr>
        <p:spPr>
          <a:xfrm>
            <a:off x="6732240" y="5373216"/>
            <a:ext cx="1800200" cy="10081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7535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90872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KURŠ IR GADA 5. MĒNESIS?</a:t>
            </a:r>
            <a:endParaRPr lang="lv-LV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1043608" y="1777377"/>
            <a:ext cx="266429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JŪNIJS</a:t>
            </a:r>
            <a:endParaRPr lang="lv-LV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1043608" y="3861048"/>
            <a:ext cx="266429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APRĪLIS</a:t>
            </a:r>
            <a:endParaRPr lang="lv-LV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043608" y="2784400"/>
            <a:ext cx="266429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MAIJS</a:t>
            </a:r>
            <a:endParaRPr lang="lv-LV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ction Button: Return 5">
            <a:hlinkClick r:id="" action="ppaction://hlinkshowjump?jump=lastslideviewed" highlightClick="1"/>
          </p:cNvPr>
          <p:cNvSpPr/>
          <p:nvPr/>
        </p:nvSpPr>
        <p:spPr>
          <a:xfrm>
            <a:off x="6732240" y="5373216"/>
            <a:ext cx="1800200" cy="10081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7377"/>
            <a:ext cx="4382891" cy="3177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06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224" y="554777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GADA 11 MĒNESIS IR NOVEMBRIS?</a:t>
            </a:r>
            <a:endParaRPr lang="lv-LV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1114128" y="1787978"/>
            <a:ext cx="122413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JĀ</a:t>
            </a:r>
            <a:endParaRPr lang="lv-LV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1114128" y="3033789"/>
            <a:ext cx="122413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NĒ</a:t>
            </a:r>
            <a:endParaRPr lang="lv-LV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static.jr.lv/media/catalog/product/cache/1/image/412x455/689dec74dcd69ab07727b5ae657a3493/h/o/horizon55302c7fed9c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492" y="1340768"/>
            <a:ext cx="2943225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ction Button: Return 5">
            <a:hlinkClick r:id="" action="ppaction://hlinkshowjump?jump=lastslideviewed" highlightClick="1"/>
          </p:cNvPr>
          <p:cNvSpPr/>
          <p:nvPr/>
        </p:nvSpPr>
        <p:spPr>
          <a:xfrm>
            <a:off x="6732240" y="5373216"/>
            <a:ext cx="1800200" cy="10081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1764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224" y="554777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KURA IR NEDĒĻAS 5. DIENA?</a:t>
            </a:r>
            <a:endParaRPr lang="lv-LV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1043608" y="1777377"/>
            <a:ext cx="331236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PIRMDIENA</a:t>
            </a:r>
            <a:endParaRPr lang="lv-LV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1043608" y="3717032"/>
            <a:ext cx="3312368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SESTDIENA</a:t>
            </a:r>
            <a:endParaRPr lang="lv-LV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hlinkClick r:id="rId3" action="ppaction://hlinksldjump"/>
          </p:cNvPr>
          <p:cNvSpPr txBox="1"/>
          <p:nvPr/>
        </p:nvSpPr>
        <p:spPr>
          <a:xfrm>
            <a:off x="1055974" y="2699218"/>
            <a:ext cx="3537729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PIEKTDIENA</a:t>
            </a:r>
            <a:endParaRPr lang="lv-LV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ction Button: Return 5">
            <a:hlinkClick r:id="" action="ppaction://hlinkshowjump?jump=lastslideviewed" highlightClick="1"/>
          </p:cNvPr>
          <p:cNvSpPr/>
          <p:nvPr/>
        </p:nvSpPr>
        <p:spPr>
          <a:xfrm>
            <a:off x="6732240" y="5373216"/>
            <a:ext cx="1800200" cy="10081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5122" name="Picture 2" descr="http://www.timer.lv/magento/media/catalog/product/cache/1/image/9df78eab33525d08d6e5fb8d27136e95/k/a/kaki_vak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178" y="1988840"/>
            <a:ext cx="3668124" cy="2677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9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224" y="554777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CIK DIENU IR JŪLIJĀ?</a:t>
            </a:r>
            <a:endParaRPr lang="lv-LV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1114128" y="1787978"/>
            <a:ext cx="122413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lv-LV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1114128" y="4005064"/>
            <a:ext cx="122413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lv-LV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hlinkClick r:id="rId2" action="ppaction://hlinksldjump"/>
          </p:cNvPr>
          <p:cNvSpPr txBox="1"/>
          <p:nvPr/>
        </p:nvSpPr>
        <p:spPr>
          <a:xfrm>
            <a:off x="1114128" y="2862219"/>
            <a:ext cx="122413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lv-LV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ction Button: Return 5">
            <a:hlinkClick r:id="" action="ppaction://hlinkshowjump?jump=lastslideviewed" highlightClick="1"/>
          </p:cNvPr>
          <p:cNvSpPr/>
          <p:nvPr/>
        </p:nvSpPr>
        <p:spPr>
          <a:xfrm>
            <a:off x="6732240" y="5373216"/>
            <a:ext cx="1800200" cy="10081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94905"/>
            <a:ext cx="39243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213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224" y="554777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CIK RĀDA PULKSTENIS?</a:t>
            </a:r>
            <a:endParaRPr lang="lv-LV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Attēlu rezultāti vaicājumam “pulkstenis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4" name="AutoShape 4" descr="Attēlu rezultāti vaicājumam “pulkstenis”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sp>
        <p:nvSpPr>
          <p:cNvPr id="5" name="AutoShape 6" descr="Attēlu rezultāti vaicājumam “pulkstenis”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v-LV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12776"/>
            <a:ext cx="3790752" cy="377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hlinkClick r:id="rId3" action="ppaction://hlinksldjump"/>
          </p:cNvPr>
          <p:cNvSpPr txBox="1"/>
          <p:nvPr/>
        </p:nvSpPr>
        <p:spPr>
          <a:xfrm>
            <a:off x="630612" y="1719540"/>
            <a:ext cx="2103785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10:10</a:t>
            </a:r>
            <a:endParaRPr lang="lv-LV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hlinkClick r:id="rId3" action="ppaction://hlinksldjump"/>
          </p:cNvPr>
          <p:cNvSpPr txBox="1"/>
          <p:nvPr/>
        </p:nvSpPr>
        <p:spPr>
          <a:xfrm>
            <a:off x="630612" y="2674303"/>
            <a:ext cx="2103785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12:10</a:t>
            </a:r>
            <a:endParaRPr lang="lv-LV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hlinkClick r:id="rId4" action="ppaction://hlinksldjump"/>
          </p:cNvPr>
          <p:cNvSpPr txBox="1"/>
          <p:nvPr/>
        </p:nvSpPr>
        <p:spPr>
          <a:xfrm>
            <a:off x="612775" y="3789040"/>
            <a:ext cx="2103785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13:50</a:t>
            </a:r>
            <a:endParaRPr lang="lv-LV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ction Button: Return 9">
            <a:hlinkClick r:id="" action="ppaction://hlinkshowjump?jump=lastslideviewed" highlightClick="1"/>
          </p:cNvPr>
          <p:cNvSpPr/>
          <p:nvPr/>
        </p:nvSpPr>
        <p:spPr>
          <a:xfrm>
            <a:off x="6732240" y="5373216"/>
            <a:ext cx="1800200" cy="10081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26699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554777"/>
            <a:ext cx="88066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PULSKTENIS RĀDA </a:t>
            </a:r>
          </a:p>
          <a:p>
            <a:pPr algn="ctr"/>
            <a:r>
              <a:rPr lang="lv-LV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UN 22 MINŪTES?</a:t>
            </a:r>
            <a:endParaRPr lang="lv-LV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http://www.fakti.lv/upfiles/image/pulkstenis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704" y="206084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827584" y="2348880"/>
            <a:ext cx="122413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JĀ</a:t>
            </a:r>
            <a:endParaRPr lang="lv-LV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hlinkClick r:id="rId4" action="ppaction://hlinksldjump"/>
          </p:cNvPr>
          <p:cNvSpPr txBox="1"/>
          <p:nvPr/>
        </p:nvSpPr>
        <p:spPr>
          <a:xfrm>
            <a:off x="827584" y="3285624"/>
            <a:ext cx="122413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NĒ</a:t>
            </a:r>
            <a:endParaRPr lang="lv-LV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ction Button: Return 5">
            <a:hlinkClick r:id="" action="ppaction://hlinkshowjump?jump=lastslideviewed" highlightClick="1"/>
          </p:cNvPr>
          <p:cNvSpPr/>
          <p:nvPr/>
        </p:nvSpPr>
        <p:spPr>
          <a:xfrm>
            <a:off x="6732240" y="5373216"/>
            <a:ext cx="1800200" cy="10081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01863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224" y="554777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GADALAIKI IR UZRAKSTĪTI PAREIZĀ SECĪBĀ: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lv-LV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VASARA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lv-LV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RUDENS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lv-LV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PAVASARIS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lv-LV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ZIEMA</a:t>
            </a:r>
            <a:endParaRPr lang="lv-LV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826452" y="4581128"/>
            <a:ext cx="122413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JĀ</a:t>
            </a:r>
            <a:endParaRPr lang="lv-LV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hlinkClick r:id="rId3" action="ppaction://hlinksldjump"/>
          </p:cNvPr>
          <p:cNvSpPr txBox="1"/>
          <p:nvPr/>
        </p:nvSpPr>
        <p:spPr>
          <a:xfrm>
            <a:off x="811288" y="5589240"/>
            <a:ext cx="122413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4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NĒ</a:t>
            </a:r>
            <a:endParaRPr lang="lv-LV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ction Button: Return 4">
            <a:hlinkClick r:id="" action="ppaction://hlinkshowjump?jump=lastslideviewed" highlightClick="1"/>
          </p:cNvPr>
          <p:cNvSpPr/>
          <p:nvPr/>
        </p:nvSpPr>
        <p:spPr>
          <a:xfrm>
            <a:off x="6732240" y="5373216"/>
            <a:ext cx="1800200" cy="1008112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pic>
        <p:nvPicPr>
          <p:cNvPr id="9218" name="Picture 2" descr="http://fotokvartals.lv/wp-content/uploads/2012/05/Gadalaiki-sRGB-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60848"/>
            <a:ext cx="4187433" cy="280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8715276"/>
      </p:ext>
    </p:extLst>
  </p:cSld>
  <p:clrMapOvr>
    <a:masterClrMapping/>
  </p:clrMapOvr>
</p:sld>
</file>

<file path=ppt/theme/theme1.xml><?xml version="1.0" encoding="utf-8"?>
<a:theme xmlns:a="http://schemas.openxmlformats.org/drawingml/2006/main" name="Thatch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102</TotalTime>
  <Words>189</Words>
  <Application>Microsoft Office PowerPoint</Application>
  <PresentationFormat>On-screen Show (4:3)</PresentationFormat>
  <Paragraphs>84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Thatch</vt:lpstr>
      <vt:lpstr>,,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,,</dc:title>
  <dc:creator>Gunta Parma</dc:creator>
  <cp:lastModifiedBy>Gunta Parma</cp:lastModifiedBy>
  <cp:revision>11</cp:revision>
  <dcterms:created xsi:type="dcterms:W3CDTF">2015-04-19T14:50:55Z</dcterms:created>
  <dcterms:modified xsi:type="dcterms:W3CDTF">2015-04-19T16:33:22Z</dcterms:modified>
</cp:coreProperties>
</file>