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0819" autoAdjust="0"/>
  </p:normalViewPr>
  <p:slideViewPr>
    <p:cSldViewPr>
      <p:cViewPr varScale="1">
        <p:scale>
          <a:sx n="107" d="100"/>
          <a:sy n="107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A6FEDDA7-9577-439A-AE9D-333BD5726808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D21917E-AE51-4F7A-99CA-1541DD71515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A78C7-7728-4920-B340-98A2ED3959AE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E65D6-F126-4C3A-92AD-B82EBEB0D4E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DF82F-BA2D-47AA-B215-9437EED021A0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CA10D-8BCD-4A75-957E-86F4D89735E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C5FAC-131F-4280-A2ED-B4F1C090C72F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DEF07-B486-45A7-9940-2DC8AF69EB5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83CD7-DCE0-412F-B585-F338A5C1F198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ACABA-D4EB-4CAD-AB16-4DB518164CD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A64FE-EDA9-4B03-AB35-7AA9C4918165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C9B1C-05C7-4B71-A797-EA804D8BD6D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86F79-029A-4188-8C03-0F002DC24694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F676B460-0610-4DBB-BE7D-F848C0A89E8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1F386-AAFD-4092-B630-BBA014C883AD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7A7F1-81DE-4A96-9DFF-7B96604AD35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82046-6B3F-427B-8083-122A4C00CD02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16AFF-0738-4DF9-97A5-41C26412F0F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5CBB9B0B-CB34-491F-B694-9F14950731EE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22A05A2-7567-4271-AA06-65C935D38FF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1ABD2FC6-6F2C-4CA8-9910-6A0CB907D3E4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FD623C23-6EEC-44B1-92D6-6F300E599F2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BC1FC5D-68A8-4716-9F52-6726A68742A1}" type="datetimeFigureOut">
              <a:rPr lang="lv-LV"/>
              <a:pPr>
                <a:defRPr/>
              </a:pPr>
              <a:t>2013.12.12.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7F67292-B5BB-4956-B4B3-7364932D2BC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1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Darbības ar četrciparu skaitļiem</a:t>
            </a:r>
            <a:endParaRPr lang="lv-LV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lv-LV" dirty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lv-LV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708275"/>
            <a:ext cx="5629275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7000 - 6827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208088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173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6084888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3492500" y="2501900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4410 – 4392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5940425" y="2459038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3395663" y="2459038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1900 : 100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443663" y="2497138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3635375" y="2487613"/>
            <a:ext cx="1800225" cy="9223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8060 – 8040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6084888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3419475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8870 – 8855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6299200" y="2535238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3635375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ANd9GcR0UyEB2_PmBCf5c7UnjNob8MXpX8T4Re5lV2xWeHSrTV33u-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7038" y="981075"/>
            <a:ext cx="5827712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ction Button: Return 2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irc_mi" descr="Smaidini-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341438"/>
            <a:ext cx="3960813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ction Button: Return 2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5724525" y="2487613"/>
            <a:ext cx="1800225" cy="9223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6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4000 : 100 =</a:t>
            </a:r>
            <a:endParaRPr lang="lv-LV" sz="60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327660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6000 : 100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6227763" y="25558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3635375" y="25177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3300 -3180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3779838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6156325" y="2465388"/>
            <a:ext cx="1800225" cy="9223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3000 : 25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6011863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3563938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6607 – 6520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6300788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113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3563938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2662 – 2351=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321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349250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311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ction Button: Return 6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5940425" y="2468563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211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3179 : 11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288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300788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219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3563938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289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ction Button: Return 6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lv-LV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4400 : 20 =</a:t>
            </a:r>
            <a:endParaRPr lang="lv-LV" sz="5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18745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6084888" y="2514600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3492500" y="2492375"/>
            <a:ext cx="1800225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endParaRPr lang="lv-LV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524750" y="5084763"/>
            <a:ext cx="1150938" cy="12239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100</TotalTime>
  <Words>39</Words>
  <Application>Microsoft Office PowerPoint</Application>
  <PresentationFormat>On-screen Show (4:3)</PresentationFormat>
  <Paragraphs>39</Paragraphs>
  <Slides>16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Noformējuma veidne</vt:lpstr>
      </vt:variant>
      <vt:variant>
        <vt:i4>8</vt:i4>
      </vt:variant>
      <vt:variant>
        <vt:lpstr>Slaidu virsraksti</vt:lpstr>
      </vt:variant>
      <vt:variant>
        <vt:i4>16</vt:i4>
      </vt:variant>
    </vt:vector>
  </HeadingPairs>
  <TitlesOfParts>
    <vt:vector size="30" baseType="lpstr">
      <vt:lpstr>Century Gothic</vt:lpstr>
      <vt:lpstr>Arial</vt:lpstr>
      <vt:lpstr>Wingdings 2</vt:lpstr>
      <vt:lpstr>Verdana</vt:lpstr>
      <vt:lpstr>Calibri</vt:lpstr>
      <vt:lpstr>Times New Roman</vt:lpstr>
      <vt:lpstr>Verve</vt:lpstr>
      <vt:lpstr>Verve</vt:lpstr>
      <vt:lpstr>Verve</vt:lpstr>
      <vt:lpstr>Verve</vt:lpstr>
      <vt:lpstr>Verve</vt:lpstr>
      <vt:lpstr>Verve</vt:lpstr>
      <vt:lpstr>Verve</vt:lpstr>
      <vt:lpstr>Verve</vt:lpstr>
      <vt:lpstr>Slaids 1</vt:lpstr>
      <vt:lpstr>Slaids 2</vt:lpstr>
      <vt:lpstr>Slaids 3</vt:lpstr>
      <vt:lpstr>Slaids 4</vt:lpstr>
      <vt:lpstr>Slaids 5</vt:lpstr>
      <vt:lpstr>Slaids 6</vt:lpstr>
      <vt:lpstr>Slaids 7</vt:lpstr>
      <vt:lpstr>Slaids 8</vt:lpstr>
      <vt:lpstr>Slaids 9</vt:lpstr>
      <vt:lpstr>Slaids 10</vt:lpstr>
      <vt:lpstr>Slaids 11</vt:lpstr>
      <vt:lpstr>Slaids 12</vt:lpstr>
      <vt:lpstr>Slaids 13</vt:lpstr>
      <vt:lpstr>Slaids 14</vt:lpstr>
      <vt:lpstr>Slaids 15</vt:lpstr>
      <vt:lpstr>Slaids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Darbības ar četrciparu skaitļiem</dc:title>
  <dc:creator>Gunta Parma</dc:creator>
  <cp:lastModifiedBy>Skolnieks</cp:lastModifiedBy>
  <cp:revision>30</cp:revision>
  <dcterms:created xsi:type="dcterms:W3CDTF">2013-12-11T20:11:35Z</dcterms:created>
  <dcterms:modified xsi:type="dcterms:W3CDTF">2013-12-12T06:18:44Z</dcterms:modified>
</cp:coreProperties>
</file>