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C1A059-5767-488B-B728-47D309F6E879}" type="datetimeFigureOut">
              <a:rPr lang="lv-LV" smtClean="0"/>
              <a:t>01.03.2015.</a:t>
            </a:fld>
            <a:endParaRPr lang="lv-LV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2A552A-EC69-4417-8923-764724DCC0E1}" type="slidenum">
              <a:rPr lang="lv-LV" smtClean="0"/>
              <a:t>‹#›</a:t>
            </a:fld>
            <a:endParaRPr lang="lv-LV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lv/url?sa=i&amp;rct=j&amp;q=&amp;esrc=s&amp;source=images&amp;cd=&amp;cad=rja&amp;uact=8&amp;ved=0CAcQjRw&amp;url=http%3A%2F%2Fwww.latviesi.be%2F%3Fct%3Dnotikumi%26fu%3Dread%26id%3D603&amp;ei=lyvzVPqnMMHYywOopIL4Bg&amp;bvm=bv.87269000,d.bGQ&amp;psig=AFQjCNHUvR6aWyMlZmOXBKimreIGpX8sDA&amp;ust=142530875010976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lv/url?sa=i&amp;rct=j&amp;q=&amp;esrc=s&amp;source=images&amp;cd=&amp;cad=rja&amp;uact=8&amp;ved=0CAcQjRw&amp;url=http%3A%2F%2Fwww.airnieuws.nl%2Fphregister%2F484%2Fluchtvaartnieuws.html&amp;ei=-zLzVJ23NOHMygP5nIHgDw&amp;bvm=bv.87269000,d.bGQ&amp;psig=AFQjCNGhyzoGcA8kkeZ5nJ75itRxem-K-A&amp;ust=1425310802644334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lv/url?sa=i&amp;rct=j&amp;q=&amp;esrc=s&amp;source=images&amp;cd=&amp;cad=rja&amp;uact=8&amp;ved=0CAcQjRw&amp;url=http%3A%2F%2Fwww.flickriver.com%2Fphotos%2Fstmaartenpiloot%2Fsets%2F72157603451873632%2F&amp;ei=6jPzVM_IGYTXyQPKwIDwDw&amp;bvm=bv.87269000,d.bGQ&amp;psig=AFQjCNGhyzoGcA8kkeZ5nJ75itRxem-K-A&amp;ust=1425310802644334" TargetMode="External"/><Relationship Id="rId2" Type="http://schemas.openxmlformats.org/officeDocument/2006/relationships/hyperlink" Target="http://www.google.lv/url?sa=i&amp;rct=j&amp;q=&amp;esrc=s&amp;source=images&amp;cd=&amp;cad=rja&amp;uact=8&amp;ved=0CAcQjRw&amp;url=http%3A%2F%2Flv.wikipedia.org%2Fwiki%2FJagu%25C4%2581rs&amp;ei=uDPzVKPcPIbSygPsqYHIAQ&amp;bvm=bv.87269000,d.bGQ&amp;psig=AFQjCNEq6TWOdHpGc-0V85Yke5-WSYKbYw&amp;ust=1425311009777332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google.lv/url?sa=i&amp;rct=j&amp;q=&amp;esrc=s&amp;source=images&amp;cd=&amp;cad=rja&amp;uact=8&amp;ved=0CAcQjRw&amp;url=http%3A%2F%2Fspoki.tvnet.lv%2Fspokiemkonkursi%2FAtmini-dzivnieku-rezultati-%2F148783%2F1%2F2&amp;ei=6jTzVJDTEsWhyAOunYHQCg&amp;bvm=bv.87269000,d.bGQ&amp;psig=AFQjCNEq6TWOdHpGc-0V85Yke5-WSYKbYw&amp;ust=1425311009777332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lv/url?sa=i&amp;rct=j&amp;q=&amp;esrc=s&amp;source=images&amp;cd=&amp;cad=rja&amp;uact=8&amp;ved=0CAcQjRw&amp;url=http%3A%2F%2Fwww.factzoo.com%2Fmammals%2Fjaguar-fiercest-american-cat.html&amp;ei=RjXzVKWAOILIyAPu1YLADA&amp;bvm=bv.87269000,d.bGQ&amp;psig=AFQjCNEq6TWOdHpGc-0V85Yke5-WSYKbYw&amp;ust=1425311009777332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lv/url?sa=i&amp;rct=j&amp;q=&amp;esrc=s&amp;source=images&amp;cd=&amp;cad=rja&amp;uact=8&amp;ved=0CAcQjRw&amp;url=http%3A%2F%2Fwww.4hair.lv%2Flv%2F138-matu-kemmes&amp;ei=lDbzVNjGBMWHygOhooCIDQ&amp;bvm=bv.87269000,d.bGQ&amp;psig=AFQjCNFktU3gpTXuHthlk5ckPgNlSXjZCQ&amp;ust=1425311754550680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google.lv/url?sa=i&amp;rct=j&amp;q=&amp;esrc=s&amp;source=images&amp;cd=&amp;cad=rja&amp;uact=8&amp;ved=0CAcQjRw&amp;url=http%3A%2F%2Ftevzemesbalss.blogspot.com%2F2013%2F08%2Flaci-un-vilki-saimnieko-mezos.html&amp;ei=AzfzVIicGMavygOZhoKQDw&amp;bvm=bv.87269000,d.bGQ&amp;psig=AFQjCNEakplfq5i80ErY3is1ERerpaLnkQ&amp;ust=1425311858773913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lv/url?sa=i&amp;rct=j&amp;q=&amp;esrc=s&amp;source=images&amp;cd=&amp;cad=rja&amp;uact=8&amp;ved=0CAcQjRw&amp;url=http%3A%2F%2Fwww.liepaja.lv%2Fpage%2F48%26news_id%3D26091&amp;ei=QizzVIrTHsuBywPmqYCgCw&amp;bvm=bv.87269000,d.bGQ&amp;psig=AFQjCNHeU_dv5g4I6un7ADEwh4YsroVHRQ&amp;ust=1425309114992008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lv/url?sa=i&amp;rct=j&amp;q=&amp;esrc=s&amp;source=images&amp;cd=&amp;cad=rja&amp;uact=8&amp;ved=0CAcQjRw&amp;url=http%3A%2F%2Ffoto.krabjiem.lv%2Flacis-celtnieks%2F15889%2F&amp;ei=mjfzVKWeEOL_ywPdv4LIDg&amp;bvm=bv.87269000,d.bGQ&amp;psig=AFQjCNEakplfq5i80ErY3is1ERerpaLnkQ&amp;ust=1425311858773913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hyperlink" Target="http://www.google.lv/url?sa=i&amp;rct=j&amp;q=&amp;esrc=s&amp;source=images&amp;cd=&amp;cad=rja&amp;uact=8&amp;ved=0CAcQjRw&amp;url=http%3A%2F%2Fwww.varbak.com%2Fkoka-%25C4%25B7emme-att%25C4%2593lu%2F&amp;ei=EDjzVPmqDMaiyAO56ID4DQ&amp;psig=AFQjCNFV5hvnZtRpU_G9kZJyoIiwDSQvgQ&amp;ust=142531209815484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google.lv/url?sa=i&amp;rct=j&amp;q=&amp;esrc=s&amp;source=images&amp;cd=&amp;cad=rja&amp;uact=8&amp;ved=0CAcQjRw&amp;url=http%3A%2F%2Fspoki.tvnet.lv%2Faktuali%2FFakti%2F147054&amp;ei=qjjzVJGsEKa_ygPtwYD4Bw&amp;psig=AFQjCNHu78Ua0fKeYv2zJywHYWeg71jyvw&amp;ust=1425312287206456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lv/url?sa=i&amp;rct=j&amp;q=&amp;esrc=s&amp;source=images&amp;cd=&amp;cad=rja&amp;uact=8&amp;ved=0CAcQjRw&amp;url=http%3A%2F%2Fspoki.tvnet.lv%2Fjoki%2FDivainakie-latviesu-personvardi%2F370483&amp;ei=GjnzVLm0AsP4ygON0IG4AQ&amp;psig=AFQjCNHu78Ua0fKeYv2zJywHYWeg71jyvw&amp;ust=1425312287206456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hyperlink" Target="http://www.google.lv/url?sa=i&amp;rct=j&amp;q=&amp;esrc=s&amp;source=images&amp;cd=&amp;cad=rja&amp;uact=8&amp;ved=0CAcQjRw&amp;url=http%3A%2F%2Fwww.dreamstime.com%2Fstock-photo-burlap-sack-image16956900&amp;ei=TjnzVL2RN-vOygPj64CQBw&amp;psig=AFQjCNHYaZNX_d4GJTgtjlXTOYyBrriQmg&amp;ust=1425312458084998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google.lv/url?sa=i&amp;rct=j&amp;q=&amp;esrc=s&amp;source=images&amp;cd=&amp;cad=rja&amp;uact=8&amp;ved=0CAcQjRw&amp;url=http%3A%2F%2Ffoto.krabjiem.lv%2Fkakeni%2F3140%2F&amp;ei=4TnzVJGOJsXhywPSgoLABQ&amp;psig=AFQjCNGZRQRVJ90E68YDn9WHS4phWevOFg&amp;ust=1425312604227710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://www.google.lv/url?sa=i&amp;rct=j&amp;q=&amp;esrc=s&amp;source=images&amp;cd=&amp;cad=rja&amp;uact=8&amp;ved=0CAcQjRw&amp;url=http%3A%2F%2Fwww.latvijasdaba.lv%2Fziditaji%2Fsylvaemus-uralensis-pallas%2F&amp;ei=_zrzVJL1Esr4ywOa84HoBg&amp;psig=AFQjCNEoaZtGGBxfTG0dpfmKdzBOKSceTQ&amp;ust=1425312889625706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google.lv/url?sa=i&amp;rct=j&amp;q=&amp;esrc=s&amp;source=images&amp;cd=&amp;cad=rja&amp;uact=8&amp;ved=0CAcQjRw&amp;url=http%3A%2F%2Fulubele.blogspot.com%2F2011_03_01_archive.html&amp;ei=hDvzVPyXOoSeygPNmIDYBA&amp;psig=AFQjCNFa4BHbhS2UKBGTvKiXxUdZfVceXg&amp;ust=1425313010252713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google.lv/url?sa=i&amp;rct=j&amp;q=&amp;esrc=s&amp;source=images&amp;cd=&amp;cad=rja&amp;uact=8&amp;ved=0CAcQjRw&amp;url=http%3A%2F%2Fwww.kleoo.lv%2Findex.php%3Ftxid%3D3469%26name%3D2010-gada-rudens-pirkumu-tops&amp;ei=ejzzVKjMF8uBywPmqYCgCw&amp;psig=AFQjCNE-ATuyvcvzXqoAzbxP5-ROmug7Ww&amp;ust=1425313271752169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google.lv/url?sa=i&amp;rct=j&amp;q=&amp;esrc=s&amp;source=images&amp;cd=&amp;cad=rja&amp;uact=8&amp;ved=0CAcQjRw&amp;url=http%3A%2F%2Fzakulietas.yolasite.com%2F&amp;ei=0jzzVMC2GYG9ygOrpoBo&amp;psig=AFQjCNHCS3BLt6du5ScMrBrdm-n-SB4KWQ&amp;ust=1425313355066769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google.lv/url?sa=i&amp;rct=j&amp;q=&amp;esrc=s&amp;source=images&amp;cd=&amp;cad=rja&amp;uact=8&amp;ved=0CAcQjRw&amp;url=http%3A%2F%2Fwww.slideshare.net%2Finesek%2Fkas-ir-udens31m&amp;ei=WD7zVMYZ5LjKA-3dguAG&amp;psig=AFQjCNGItzNMvLdH3RY0Ag-5orRMuV-4wQ&amp;ust=1425313711017392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google.lv/url?sa=i&amp;rct=j&amp;q=&amp;esrc=s&amp;source=images&amp;cd=&amp;cad=rja&amp;uact=8&amp;ved=0CAcQjRw&amp;url=http%3A%2F%2Fwww.kasjauns.lv%2Flv%2Fzinas%2F143981%2Fvai-udens-plastmasas-pudele-ir-veseligaks-par-krana-udeni-uzzini-patiesibu&amp;ei=6T7zVLWhIYWfygOshIDADA&amp;psig=AFQjCNHbpCYLveRDV-TlUUg9tTjZQ1zh8Q&amp;ust=1425313839763441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://www.google.lv/url?sa=i&amp;rct=j&amp;q=&amp;esrc=s&amp;source=images&amp;cd=&amp;cad=rja&amp;uact=8&amp;ved=0CAcQjRw&amp;url=http%3A%2F%2Fwww.maminuklubs.lv%2Fsieviesu-klubs%2F20120827-joka-pec-alfabets-izvertas-par-nopietnu-notikumu%2F&amp;ei=AUHzVOyrMcPCywOHyYCQCQ&amp;psig=AFQjCNGKXBavx4_k1rs8Vfc9yIgUhlXGbw&amp;ust=1425314427950275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hyperlink" Target="http://www.google.lv/url?sa=i&amp;rct=j&amp;q=&amp;esrc=s&amp;source=images&amp;cd=&amp;cad=rja&amp;uact=8&amp;ved=0CAcQjRw&amp;url=http%3A%2F%2Fwww.delfi.lv%2Fkultura%2Fnews%2Flottery%2Fiepazisties-ar-neparastajiem-ridziniekiem.d%3Fid%3D1652538&amp;ei=mUHzVOTLF4TnyQOft4KoAQ&amp;psig=AFQjCNGKXBavx4_k1rs8Vfc9yIgUhlXGbw&amp;ust=1425314427950275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://www.google.lv/url?sa=i&amp;rct=j&amp;q=&amp;esrc=s&amp;source=images&amp;cd=&amp;cad=rja&amp;uact=8&amp;ved=0CAcQjRw&amp;url=http%3A%2F%2Fwww.salidzini.lv%2Fsearch.php%3Fq%3Dalfab%25C4%2593ts%2Bpuzle&amp;ei=dkLzVKK8LuWGywO4uICwDA&amp;psig=AFQjCNEC5cL9Cboz4dcXXHCT74xw9GYZzw&amp;ust=1425314803701372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://www.google.lv/url?sa=i&amp;rct=j&amp;q=&amp;esrc=s&amp;source=images&amp;cd=&amp;cad=rja&amp;uact=8&amp;ved=0CAcQjRw&amp;url=http%3A%2F%2Fwww.zvaigzne.lv%2Flv%2Fgramatas%2Fapraksts%2F4790-alfabets_a4_vienpusigs.html&amp;ei=oELzVNzpDsbcywPo_oHACA&amp;psig=AFQjCNEC5cL9Cboz4dcXXHCT74xw9GYZzw&amp;ust=1425314803701372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www.google.lv/url?sa=i&amp;rct=j&amp;q=&amp;esrc=s&amp;source=images&amp;cd=&amp;cad=rja&amp;uact=8&amp;ved=0CAcQjRw&amp;url=http%3A%2F%2Fwww.karikatura.lv%2Fwp_lv%2F%3Fp%3D1534&amp;ei=HEPzVMT5MIKfygOkq4GACA&amp;bvm=bv.87269000,d.bGQ&amp;psig=AFQjCNFldIolA5NSaoH10JjAf48sKMRIyQ&amp;ust=1425314957120161" TargetMode="Externa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www.google.lv/url?sa=i&amp;rct=j&amp;q=&amp;esrc=s&amp;source=images&amp;cd=&amp;cad=rja&amp;uact=8&amp;ved=0CAcQjRw&amp;url=http%3A%2F%2Fspoki.tvnet.lv%2Fspeles%2FSpeles-ballitem-un-klases-vakariem%2F599593&amp;ei=bkPzVLDJJeL_ywPdv4LIDg&amp;bvm=bv.87269000,d.bGQ&amp;psig=AFQjCNFldIolA5NSaoH10JjAf48sKMRIyQ&amp;ust=1425314957120161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lv/url?sa=i&amp;rct=j&amp;q=&amp;esrc=s&amp;source=images&amp;cd=&amp;cad=rja&amp;uact=8&amp;ved=0CAcQjRw&amp;url=http%3A%2F%2Fwww.starstyle.lv%2Flv%2FSiltas--jaukas-istabas-cibas&amp;ei=-EPzVMisIqa_ygPtwYD4Bw&amp;bvm=bv.87269000,d.bGQ&amp;psig=AFQjCNGKW6ZQAjGLcCeMgLH62G49C4kL9Q&amp;ust=1425315151820101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lv/url?sa=i&amp;rct=j&amp;q=&amp;esrc=s&amp;source=images&amp;cd=&amp;cad=rja&amp;uact=8&amp;ved=0CAcQjRw&amp;url=https%3A%2F%2Fcherry.lv%2Felpojosas-mitrumu-absorbejosas-un-arstnieciskas-cibas-no-merino-vilnas-kaju-labsajutai-visos-gadalakos&amp;ei=OS_zVOrxB8PCywOHyYCQCQ&amp;psig=AFQjCNEIFreDZmRydC6NYkbwVlzovLwcWQ&amp;ust=1425309869807448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google.lv/url?sa=i&amp;rct=j&amp;q=&amp;esrc=s&amp;source=images&amp;cd=&amp;cad=rja&amp;uact=8&amp;ved=0CAcQjRw&amp;url=http%3A%2F%2Ftalsi.lv%2Faktualitates%2Fizraudzisies-talsu-galveno-svetku-egli%2F%3Aprint%2F&amp;ei=bjDzVKPpL6vRygP9sILwBg&amp;psig=AFQjCNECDyB4OJE8PYfDC-mkbJdKZAoXYg&amp;ust=1425310168166746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lv/url?sa=i&amp;rct=j&amp;q=&amp;esrc=s&amp;source=images&amp;cd=&amp;cad=rja&amp;uact=8&amp;ved=0CAcQjRw&amp;url=http%3A%2F%2Fwww.latvijasdaba.lv%2Fputni%2Faquila-chrysaetos-l%2F&amp;ei=2TDzVJHOI6SiyAP48ILIBg&amp;bvm=bv.87269000,d.bGQ&amp;psig=AFQjCNHNbPH_107uMME5AqznYwOQGDPznA&amp;ust=1425310284884352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851648" cy="1828800"/>
          </a:xfrm>
        </p:spPr>
        <p:txBody>
          <a:bodyPr/>
          <a:lstStyle/>
          <a:p>
            <a:r>
              <a:rPr lang="lv-LV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JOKA PĒC ALFABĒTS</a:t>
            </a:r>
            <a:endParaRPr lang="lv-LV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encrypted-tbn0.gstatic.com/images?q=tbn:ANd9GcT6HQfJ5sWZBROO-adPhiIfDfiaEloPZCJLSodzdU2-cQ_7hzw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96952"/>
            <a:ext cx="43719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80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933056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F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Attēlu rezultāti vaicājumam “filmēšana”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4870335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06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7707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G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496855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579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50912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Ģ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5343956" cy="4263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92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05064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H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encrypted-tbn1.gstatic.com/images?q=tbn:ANd9GcQovhM1kTkUHdgR8x0kJbnUDy32XSwWQHgaHkGnmirFuyPlNyh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988840"/>
            <a:ext cx="5328591" cy="431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36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05064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I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xQTEhUUExMWFhQXGBgbFxcYFxgXFxgXFxcXFxccFxcYHCggGBwlHBQUIjEhJSkrLi4uGB8zODMsNygtLisBCgoKDg0OGxAQGywkHyQsLCwsLCwsLCwsLCwsLCwsLCwsLCwsLCwsLC0sLCwsLCwsLCwsLCwsLCwsLCwsLCwsLP/AABEIARMAtwMBIgACEQEDEQH/xAAbAAACAwEBAQAAAAAAAAAAAAADBAECBQAGB//EADoQAAIBAwMCBQEGBgEDBQEAAAECEQADIQQSMUFRBRMiYXGBIzKRobHwBhRCUsHR4WKC8RUzQ2OiJP/EABgBAAMBAQAAAAAAAAAAAAAAAAECAwAE/8QAKxEAAgIBBAAFBAEFAAAAAAAAAAECESEDEjFBEyJRcfBhgZGxMhRCoeHx/9oADAMBAAIRAxEAPwDxl8GK0NM5K5qlyw0EUxo02jPWuGSTRdihvHINP6HTlrcjvS2o0hBkcGtbw5ItfWhOWBocmLrFI5pfQmH+a0PE0zSWmX1CinaH7NhivlxNZmruyBTlxBs5k0qVECa0eCRa0hJWaPbg3ASJgVOlHPeKFp39RPaiN0N3bo5Ag0lr3Mz3o1xuopa7qDcZR0oIRhdHc2MQRgimbbZBOKz7jE3D2p7xC/6B3rNBRna+ztc1oeEXTxVfEgGtK/UYNLeGXooyVoobHjwm2D8Vh6d5O2Oa1fFLm62I71jWbkNnkUseATG71vbJlhA4BgVTwzUKvqdp9pmuuIbgiYk1C+C+uP6RyaMq25DGLfAfX+IBzCKQvWl3gNKgAdu/zW2l22q7FA7GsvxTTwCRUYSV0i3hbVYjrGXkYPUdK6lWbdANdXQlRL2PR+I/eBHBpW6OKzm1pMTTtobic8UqVLJNsZGsMAEVq6T/ANusJIJitfStFv60k6oMORHXr3rP049VNay9M0lZf1j3po8DjdpcGTQrts4oLPk/NObsL3puCRfQDLT0FKaL1Ex3pwHajHvSnhrwDAzW6DLgdcMBAFZ5UhwKaGrJaDQgN1yegoIQtbWWg9qPdXcsHpUC2PMX86jWXRMLW5YSFf7F160jpD0pvw9MwetKJbO40xQfZ/s8/wB4FKeMWNr7hwaaCfYgf9U1W9DId3IGKWLGYnbunFan81gTx1FJqZAxHvQL180sluHh5UGvH1e0yO9Xv3CcGgJqBGeaUvXT3oKIXII4VeMz1rqXD+1dVKJ2G8n0zFdbukE1qXYKfSkEtZFHojRe3Oe9aujk2z80ilrJrW0K/Zt81KY2nyYurbmkrFz1rTXiXJpHSj1D5qkeB3yOEeo/Navh22CT2rNQCTPemQ0Cs8oULryPLq3gloQSaW1WVprw25tWCOaV8GkL3nAcsKHZucnvVtVB4FAVTxTVgSgxueoUtdMNU33iKFcPU8niiY0dE2ZNLxLHn2qtvUQKd8OO31uBPQUk3tRWEdzDmwSiqDEck114W1WI3HuaFfvzkUg+qzgZ96kk5F8RGLxB4xSF8VK3zNVy5gDPeqqNCN2BJxXIZ6Vq29KirDZNUYoowKG82wS8kjJGa6puama6jk1xDXb0gV1gywoABirWjmqdHNyaT+lq2fDx9mfmsdLc5rZ8PEWvrUJvA+nyee8TX1VmWTDD5r0djTC5eCsYBOf+PwrO8f8ACTp3kSbZyG/tHMN2+TzTLUSe0rsbVoXadx+aJkxVQwa4u1gdwkESy4EmSvH1jkVGodtoPqSeEYqjOGGCgRiwEEyzYg4zTuaEUG2MXrgwJE9pE/hTmlkj7p/CsssNr3Ns7kVXUOqG2ZhCGuGCDtkQO+a0DqHshdq3bo2hmDG1utknAZLYkAjg+81NzHlp4wAvoZOINCsPIJ6jpW7bc3Y3DapEwCCxHz0H5/FN+VYdCiKMA+tYO0gT97r71Px7dUb+ndWzyWpyJNLMx5prUXAYjilH7V0o5+MB9H6mFOavVH7vQVm23KGRzUG6T80ko2y8XtjQ4t+hG52qEge9S132xTJGsjdR7TbZI5IoIei2wTgZoMKF71wnNU5o93SNPFBIPFFUB2UqKK1riuo2gUN6i+CoAFLWZLU1pdLuWTxUq6q9ZeiI0MaafpW3pj9lWPZug1q2cWhUdQppmTevlW3LggyDXpGbzrJYny12md8g7TzPQjmvL6kTWmniX/8ANbttIClQ0LllJOz/AKYwZnoKnrRtLB06TpiVjSw6lTvtvyoQETJ2MFb0BQQXLtEwO4AHqg3rJki01zfc2+r0rIYhhD5WBgAHAEZpptPbDMqXLlxLapeztCKFZQSC2D95mk4G3AkYFqLhG8G6Mb+pVn2m416OdoKByGkCQIgUmSqpHF2T0hXVryhLYa2ptoLAMJeYkltw6noQcEYUS1DfZsC90L5g3rLICJPHqKEOsiCR7jOhqDGqCNea2zWt7MyAoiuwe1bYKcspYAt1BPep8R8MVGQXmtu112WxdElI/sbYylGbfcUMOwnIo/R9i4/A7rdPbsWGdFa4WlR6dwGJG8zAH06is+9qzb0tsoP/AHiwB27SAJk4wfbvzWt4PrijurHbbR/KAusfMdkAB24yCGSZ/wA1n/xReueYLRjyrZnGPU0bcHoBIx3pY8pBm/K2edcERNRp0Jk9Ktdbcfapa+YgcCu28HHGPbAOpmpCUa3d5rrgjI+tBS6GrsHZq/3jAE1KXj25rY0Nry0Lkeo8e1CUqNFWJWvDGjOBTtqwFED8ao95mPPNRmfaptyfJVJIsLme1LaoqJI5q+ps5maT1NzEUYrOASYfQaQ3SQMRma6mvC7xt2z3J/KupZSleBopVkQtXSV2g0ILtMtkUCwSTAp/yA0DdJqzdHHRW1qd7AAR2r0bLttge1YdjRFXWPr8Vo+I6wBYqclbwUiuxIZLe1M+EPcffbthLkgjaxKhnVSShMSRtAWByXAmKS0LyGPetPwe2joEdtjbnay4DFkuKE9SxjoZno3atqLBWHIudOxs3DtRFNiB5ZJR0w5VA7FlKyR2BAxSIuiMog6kAFpWWG04gFg/M5G4YxT3iZe7qVUbARvNy4ECM4fbAcjJMAmDkTmad1Xhw2HOcf8A54rnnqKL9zohFtFdRpD5rhBba9ctWvMtuxChAQIQAqW+6hILLgdZq7s1gW9qaVWctb0+wEWmfcWtXPLaSo8zzAGBg7uxpD+HLtxrt8Pbt3LjlWRriBmVQChNvdgcW8wemOlb/h3h0udXfug3NpW2gdAlpWRSC7sDtcgTInH3eKZuvKJnkybHiTXrXmXgbVy2WVUCuxVmKi3c9Z9X2oZcf0uBxRNfpUe2L7gof6YM4f1mMxBMrHsK9Bb8PXVPfvJqrexrNu28K21bihLg9bGCOfcAgYzWDrLzorjUL6rYtC5dWHVgBv8AQv8AbAVQYGGmtKOFWAxlnJg27GYJyOf8/wCaHf08HiPmtPVKispBZ2lgBEFmH3iABgLxBxJ7UCzdNxpiD1np9OlV052T1I0IWNGTJPFcQWWQOKfR1WQTPxVLgHINNudk3HGCtvQelTPParLaYHk7fehXLjQAvApltQSADjvWyZWgLuF4M1HnMYirDTqTIOOs0wFHRvwotoNi2oVsTz71TRacNch+BTd0Tzn37VOksxk/FBypYNHMiNUkjHQ1NU1Opj4rqEU6KNoQNgIcGaPp7yrkGsy5qehrrKFqs0c1noNNeABIyTyazdaxaTQbdlgOponlk8nikSSY2aJ0rwIFXt3IuIwJlWBWJ5+7wDie9LU1p0YbYA5BnjjPIzTMyZ6HSaBmForlm3GOZJjc3xJj6054honSQwAEHJPpBA6mmPDNImq04CMLdy2xNshjALfeR1j7pHIB98Yrv4b/AIce+5bVnall2UWVfDurTuc9VMrA61xeFbtnX4lIytX4aUVSyzcXlpVRB5OcADnv2zTmu1SrZFy4y3AoUxqbIaEfaSo8tQZIOCRMLxT/APF121bc3bu2B91Sd5kQRtDDYDISDDnnFfPl8b83UAbVL3LkkXC7BW+6uGQ4A6+5+ldHTbVk9XUXBvD+HbVy0txNR9i1zzbqkcqCdg2SDESAD3mnvEgXa9dJUBlXyfs3KhAwXCqBuzzBJ4OBQ7Xg97UAGzqSLazvtD7Pe6zhSR90tiTOJ5rV1ytpdArXHs3NXbDBWbCjzGkou3JhYjAmKaecWCODznitw7zbDzIK7cswiS5PUEhxwf6ag2WQHcssSrf9QTZ1PUc+4prwfxC3fW6FsqLoZPPuo0M1vbJuAkRuDQNo71OoFtYVfNyASXliSVx65wRMEd6hK4uiyqSsyLmpG6QkA9D++am5rpwVj4qiWQCdtoXDJCuxJG+DjaCIGI+TS2r00QQREA4kYOcAmatFxeGRkmlaDPeYjbgVyA8SDS+mQkkEZAnOKLY05k+wmM96o6J5Y1bQweADQCh6U8thtm8gbfkH54pYsnJJ+KEW2GmSiRmaIdXA29JpVkByJAHehSJzMU22wXRW7eJY1FGv3FiAn1rqdNC0C1VzeAAgn2FLpfZJWI/WiWA1td26J680NSWbdBPvFIjZCWNYy4Fc91m6UUFY4zR9Ft6iaLpZSCk3ixFWmmtO2wFm4wAPetBrSxlQKS1Ub9oMgZn9Km52httGjotYwdFAOV3XFRthIHcjrHuKd0Hi2jNwvZW4omC1u4UO7rOQWx1z0rE0mp+2U5PqIwYkcRnBoes/hhrN43NOybGOLT4AJ5APQzx+FaKi8PBpNrg0P4idNU6bfMMD7zvuJBIEbeon9mjeEeHbAxsWrV2/bhfMZgoAPU/2gcd6z/DtMH3krd8pJL21lSjIN2WU7mE8KvenbNzX3QqaLSG1acwWdFRIHJZWMkcySPinppUgWuWei1vh2n0mnu3712673EXzLqkmFJDBLHRZIiRkc4OayPDNdb8Tt3QLTWLNpQttgF3LKw7NcOBCgD469BoeN/wTqdYVt3taqqiJ9naBhpH2jshI5OB0/GtjxFBp0VLYtJYVftLr7fL2r6WWF+85AOOBGe1SnJKOHbKRTb9EZvh+nsWtMtvRw1qfMe632ltjbI3Kz/3ErAgYisPV3zEbjEktvMguZ2qNoxhZnsAf6q1tBse3J1G63ecNpbQQWQq2SWARV/pJQScAiO9ZK27gA3WijEwAHBUbzucFuWhF/wDzXO/5ZOhfxM7V2l9f2r2CsIGUF1aJaWHOCT6u1MXtMWDJZazcfaCBBQ5ghlbhlhojtFTsQqLm/YRCQ8lY9RhveLkT1gd6FrVA04VWDbbQUOo+9cSU2g8qwOyOtMnfz5+wUdrW2Myq0lZB+dsx75ij2GW4EIHI/KASI/Kra9V8yBwHyRwXcAsCehknH/UKF4QfQViCjMOT/dg/nTXasm1TC6JAPT/SZ5/A4+R+dJtoPUe1HuOd3X9/+KMLe9smIA+tCMtrszipCb6YAZMUpsk+kE+9bl60oBlJ+vNLr4iIhbMfFVjN1aEemuGJ2tFPLRXUJ1YsSJHtzXU3mfYtpYoB/KEHaYI/IUxqpiFBCjqOtENtycLx7Yo92zcICkBeszQcjbfQQsaORJbPam7Gn29c1RPDnBncDT3ksRk5+KEtT6hjH6Ab9huelYYuernvW/qbe1GMnCn9K82p4+a0HaBPDHd0R1Hv1E5x1xXq9J4UfLHlD+YAIHrKlltTJVH/ALkPqE5xXjt+B7V7D/0zUWLZ1PhzybrBrlhtu0DbJAnrIPb71FLNWbqzd1HhK3V07rcdfIubz5f/AMkf0vnGI57nFO+K3XIZtPqEtCy589riF4UKGgccAzWboNQ2q05W5bNjzVcXFytxLkxuWOQeZ+Ke0GrNm2lq4DdYMtt29IHA9b7jEbYJ9zFL7jKhS7rResve0GmTXG4dty7cuBGOz1KkQJVScCQKnxr+HNPcFp9ZNu3bQHyw4TThslhtEZmfkVk/xN/Hp0V7+V0miBUQQQGUOzZPlqq5A4nP5VlavwW/4qF1F242mE7Ws3JgIvLoDGTn71U2vl4XqImuFljfi/jWkS2moQt5ZV9Pp0tr6VAMO6DEE4H0xzUfyrgsimdillLHb6hbFqyPYk+YfkCq+K6LSadbd0XB5enR0tLuUq9wjexBHL8zOZmk9MihBuuXDb8wXXBEhGubbiKffpt7uDUJpdX8+fcvBvsHZVZe7uFwKy4/+sHNwdyDGfb3qbV9RA3b0a4G9SwNzMNkwMMptgz1mK7wxFQ7rbSyr5dtTOwqztIMckBZn2q92+ZAdDeuq3pIYIhEK+49MNgfSk5Y4G36wuYH3jcBG1yCGIP/AHblj/pFKnXeTdM4t3Op/pYgc+xEUYSQL0L5UT5Z5F0/ZBAP7S5Jqmq0vmWQrDgAHicEfniqQrhktT1Ro3UkT+BGf0qqt35gg15fS+I3NMxRvWkxHxwQemIresatbnqVhPY9R/utLScfYEdRMuNTmGU/jRUJAnoPwpUNtbjBobaw7WVVkGRPb4NDbbG3UGu3x8fWurIE9Zrq6Vpog5tnt7wRYPBgE56Gl2vBsBYG6Z5MdKjUWySWJ2wRPx02ilAwUzJ/32rkoteRpQZ/T3qrXIBxSx1eZrr90RS7TWK+J6j7Jh1OPzrDQ8fWtDxR5AFZrV0QVRJTfmCXa9X4FZa9acWtQ9u4VCuoggH/AONxPBgQYry1xwYjH7zU6a2WLKhcXCCVZWIO4Zho5BMDrxTINmhqn1JtNp9VdNu6GHlXgYW7MwJHPT3zTaeC6m9pdmoufaIw2PuyV5BnupPB6CsHW+LXWGzU2GZ4AYNuAJHDQBCtH9SxTOn8avX0uhAyPZVGCkliwXoZ5OfwFVadYonavJ6W74xqNOmkUW1uMzbGLzIMDII4wDVv4m0TveBueINZsXIHlAhfUREKcY65ms5v4gcWbLspV2X+sEJuGACTkHsfasbxHw27qxbCmGXeSHYkjcdx29YzilSrnAz4xk0fEzoU8u1aY3E04dn/AKlLMfUzNwzdAPeiWPMJHmWgxu7XMnbaR1WEE9XLD9O1Z+m8CRU3Ti2QWUCS9wERvJ+6BxE9ZpmzZvQLJt71S4SjNIEohYuSOpdjH1FSk4vh/ktBNLK/AHwrWt6vMXC+m2FH9TcgRn69JNaXiuhcRbUKGZCRc8wf1tLws5KhR+FLeDEOzql1izWW3NhVDbUcsWYHEj8TXWrmnt2EQPcN0W2G+3aMBWbczKHGQY2g9YMYpXHNoMZdEIQXYqBm2CqROLdxGVj0Uks5/wC72q1m4NnXkg8dyDVyttld7fnXd0W7iwE2htueJEbZx3pRWUSF4DED4BMfv3oI0gGs0u8dyOncDB/SfrSehvG2drSOxxHwwbr9a1WaIyP8jpHxgfgKLf0y3FzzyD/ruKtuxTINZtGbrklg5LQRhQYEjn5nFV/myODA7CmRp/SUMSMiP31pdrDf20VJLk1N8A2vT711SdI/sK6m3xB4cj2GuvgoC3M47nFYt25nuBianVa9TyPj2NZtzUY/xXNCFIrJjiagf2zQ7l4xSh1I70awu+ST6QfqT7U1ULYG+240vcbitDXnAHHPHNZUGqw4Jy5LM2eapp9QVuKwYqQQJHQEwT+ZNS6ilrrRx+4p0rBZ7O5odHcaP/U2N04UNtK7pxuGDM1rj+Frmnm8s376qQRbCqGWdykhiCGiOMHNed1DaMqvnguwS2y+UhVkwJd2BhkEjp3pLR624XXzr9+zcT1WroOHtiCAZgOMgg9jFJFNrko2k+Dc8Z1F3bN9GtWmtqBuC7t5J3QCTMYx1zSnh/g+puAsL1uCspcWQ20D+0ASTxE0z41/FFq9a8sut4MPtdyFWWB95ABBIOYrI8EtWXseYhuDyS7eT5gF27tEyP7VAJkDvWqo2a/NQzp/A3I2m26KEeBdMF3JxuUTkkZ7LjrUWPFG09y3bvuLylWa6yrIZmYhVQiOCDVPK014afVm81tFfK3GLkuGnknmQM8QK17vgVl4toUR7QuNaQOWADbT5jqROCZj4qLabqf64+5VJ1cf3yYmjuaZNU9sb3sq2Ah+zBIA9bkywUdPnnitO5oTcufZeI22ChnJNtt/ljkqSNrKIERArN8A8i6haEXWIh2h9wQqBAaOAwXk5+KatXV27NQWbzUCF7bAIQW3gIgG4kwOlV1MCQyRduGd9pmt2vvsGPqYkFZae/phRgTWbbPt9Pbt805c0ttBdD3fMcMpgYCgEBVPtP6Vmrc69+TSRyGbGS/bjt2pmzf98fvnufwPuaUQ4muAE/rTNWIaDKGg9RxHI70J7hB/WqpOY6dP+a7VLtOeI7g4wZwcjNI10MnRcP1iurgpHBrqSi24R8meSag6Ye/41YmKNbXG4n6VVs58CY0gPcD98U9aAAAyABwOZ9/rTljQFxIgddzHA+at4h4atkQ1wF+oAk0G7NVGayEmSc0G5ZJ+K2NF4YLlssHJcttRMAtGTP0n8DRdX4FfRZKgZA+8vPxM0d1Bas8xetQKAbXtWrd0rgkFTgwev6fX8KWe2AJM5OOnf8uPxqqkTcT038GXgnlDYGchwGUAEbUJ2sx43TE/lRh/FOm1djUWb1q7ZSYZsXFtbiADIHoG9RIGM/hl+EEugXTubd0IocHjF4EMOjencPwHWvV6vx6xpbThrdp7RvLbui2kbXuAsTfU4OAMjkzxUl/LjP6Lf2r0PnXiH8PvZuLZANw3VPlMMbiQSI7iK3PCk8m3ol8ibrPdtu+SUHmbjEYBkrk9FIrTv+GL5ul1JAF3zAWVbgdDuBjaZwMKfiae81r6XktuyvbL2TtG235g9QdDEiCSD3kmm1dTy0/uLpafmtfYxfFPBtTdFsfZbg7iRhRaJBXEQTjpWFqdQrXL962N4d2QySoKQNx3cZO38K9HqbV5LFl9RqAj2CXvbfUXEkqDByYgds+1YPj3iougb7DeUF3MN0bS3qxHJ+7+dT0t3/PmR9SqC6JltD0+ayXAPS7IbbZG5CT/AFAGRnpUaW4wm2ttlUsYIk+nIxcJMTAEYxWbb1Vu3atlVuLZaSww6k8RcBBngREUa6HBEKWT1ZOFAKoZyYYbR7kVRxsCeBnXQqrKqNwJbbmIPpEjGByfeouWlGQCM4HPNJAKQCJURKwIRgx7cggbeY+K0b2QOsgfStVCSyyqJ7VITNULdCPp27UULOaxidvx+f7FCU5kHI455H7FHduv61Rhjj99fihZgiXKiqIorqWh1IG6iR/mjXyAsY3AT8Twff4pL+amT7YoZb7SZBJEmJIGMZNNtfZOzU019oycT1GI/wB/NRqdQXWT93qYETx0yTU+YAIY4ESPb/nFIm6SYUEKDJ6dcAxSIYf8Ld7T27g/oLNtPBJWBPSq63UXHdmYlmaSYiP8fn7VZmMZMfsfWecUG/eVSRIkDM8DvzQTbZnwVJuBSFkf1ESBMYJ5Ex0+tKaq6XABOQOave1JB9LEznntBBn/AB70qX6zyP3j61aKYkh/wnWbGVPUCzpDDB2yA4+Non5WvYHxXT2GOnazuN62bhXaGN9kBXa043Qsieor5wNQVIYHKtPNe+0lm2FtXr677im61mGIY75Zba59RIkgfEUk1Uk2Ug7i0hDwu1abWpfsuGFwy1rafsxsZmaDwBAAxgt1rS8Z0l29/L3dLcQBXLGMK26JY9+GkHOaB4Gl4lr95T9srTkqLKjH3Wyu4ASOmz3qng9vy7Vi1pdQzW9zl7mwMuwlsktjlCuD1ng1PVfmtdfgpprGezN8Yti2NTd1KsRdcDy8Rttn7MkqepxH/msnRW3s3d2quL5bzCmD5gPt/QMxmOIrW/iLVXbF4O6WypcCVBY3SFcjEkgIdgIwZmsvVa5rlo/zOlFy7bP3TKEI+ZWOg4q0E9ueH8wTlJbvYHp9Rda+LN5bZt3CRtAgbRxt/AfWgaXxlldiMeWSAnK7VOBHHG4T7inPDNXp79wFLFzzbVvcv2nJTEe5yM9aV8NuPqdzC0m4hkLgBTLCfUOG4jvmmpZtdf5/2C3in2VVgz4JiR6SQdojv16jPAAp9TkiYEY56cTWf4BYFx3EQpAI/NYJ5xFbWo0YQwP889M/WjKk6EWciyhmIBOJ6mAJ6z2plQoPCwAQSXMMQCNy44PMHvQSkAGQSYODx7HsaqD89J/zPfFIxkFDcTPwR8RiuD9++cdP371UkyRP58/7q10T6oA9h7fXrQoxIjp/4+KmhAH9morUYzU00zuMDrnmmtHbXeN07J9R5MdgPwpjQaUXG9Zhew5J6DFPXwkQABxAA+eCMmhPU6BGPYNtPuJY+lSZAMkge9Gt6cHEiZ44+mfrSty6DJ28DvIzg/s1VJJ4E/PtET+NSdlKG9Tp+YcYjAEESYwTPftWVrdBJ9J3CQTPf8IrTthJPWPmTOTPfjrQLrTx1PMgR/jrRjJrgDSfIrp/Cf7oE9VE55ieO9XPhSHAu5PEgZz80wz5jcRHI+7B6EGlL4Eeqeud0wTifpTbpN8gqIceCWvutcO44G70qWxAETgmcz2r0j3vLtmHRLjFmZCy3Nj+lUO0ZUBUBAGZYCvI6XUujTuMgQpEjGJjOOlaOk1NncbrgC4c4xkxuYwckxA6fiaLt4Y6pZRrHWzvCm47LaZULo2y7ccQ25SIJBXE49UdKUbxFPT/ADN4IptC3d0zJgtB9Vso3pJJ5isfxTX6m4SttUCzhhAYARtzlpxMzzPGKwz4HqTJaO53P/uqR041lpE5arXCbNzx3+JpaLR2bMbTD4AgMrGDJWJ96X0ipqEa7/M3v5hPVluY4wenTFYbeEXiTIGOu4ZjtHNNeHeG3bbzCxB4cZ9uatthFUmR3Tk7aGvCdbauahHJazenJQDy37yP6Zo3jfie2+AAbZRpKYCMw6mBzn3rDteHXkYHY2D0hv0NDvW7rMxdXkycg0fDi5XYPEko1R6vR6jT2rJuD13LjRP3bakmcAUx/wCopcAViAxzKmfV2Kzg4kV4/R/cdGwDBGDgjr7YoGl1EGCY6bhyCMg/iB+JoPRTG8VnuLhQKRmZMELiOxkyesVQWlifMAx1BH/mp8Oa69tJIBIknB+PTM55qdRbfrmMfd5+oNc7xgsEt6RGj7QCRV18NA4uCO+4/NKNux6eOMcVwUk+/wAgULZsDn8gejA/9wP611JyDyR+E/pXVshwWOoAVZIgTJXG0ARjEk9/mh3bufvQTEGY+gGP8UuLoyJAiZ4GY4ng0TSWlmIIMdTJ+p/xQpcmLFzHXH6fkDR9PbO3cBJ6AGTOSCZ6QDQF6hiSvIgSc8fIwaT1JaSVdgT8bQq4yTx7VlG8Ctj91+SCDyOMkd4J+n0oQc9jjLYBgDA45Of/ADStt1WMxM9PVMYHbk/rV/MkciOT1XH7P40dprGb1yGJUTBUHEbgJMGcGP8AJqjXemWJmSI9Me0ccChWAQMQAeI5jOfjNEUgT1+cfh/utQLIb049JB6DmI6duBQk1GY2hhwZA5+abubDhQGIy0YVR1zP5e9AgbiAMcgiI+taw2Xt4yowRxPB/wBUYZwbig9sicTHERQkJAJCzBGGyOR1P+KkXT6dwAkkTA/HHt+lLVms4pHfjnpFES+mZUCMSDxicd6Ddw5C/vvnqfmh8+qCDxzH07c1qMMlh0bHv/sf5rt5jJgA8giJ/wA0o7D7obaR1iVJ+e9Uu6kzLAH3A/xwaKiCx7zD3nvj9+1XQzIO3jErO724I/Gs29fIMmfiB+Nd/NEcA+3H+KOx9AtD7FR/Sv0/44rlgnJj5NKDVew/D9Ku1yRiJ7+3Xk0NrDuG/KHfv3+lLXZ4ET+NBD3J5+MR+VSl05BH1k0dtBbGLZHv8/6FdQrTD+4fWaigCyV1OOse4FcxxOcjEYJB4n8Pzob3+IDGDz1P4fvFAaW7+468k8CY549qZIDZcsJkkxMH5H69/ii7AREdRIOR+vvQ1UgxBBn+7if7pyfpUvcP7xxj6/NGgEXkzjbuMxIBb/Of9VBDQP6z747Tg/6q1u4Q3BXHPIJ/DOKFvz1Hv7fHFbJg6wOTn8h7Cr3bIeDtysye31+hpIn65kn4kjFMG6NoBgZzn/E0KaMigvlDKSFPPE/UnkVS9q98FQQe3E+4FQ77h7TzkVIOZJHsRP7mnwE7T6thCscY4yc5x+lO20DKQTnGJJ75M/SkT8ke/b612zox+ADGPpk/80rSZuxvcIgQIxjr+8ULdPPz3oZu9hHY/FVY/wBpk/FCgsYF5IwstwAcc9j1q95IGTAHOB+vSKWJmJiRkD8uPemLt1QAhaDHEcjj61qAVNgcgqTnPPA/OqWWK4nB79u3zjpSqa1lK43RxHtj8KftaySQ0mP85j86ZpoWy5dAJlo+n+Ril7/liDu564I+tG1CoREn95+tJvpgcg/Of1oRMy/mTkREnjA+nYVH8wRgZzxJn9aH/LsYge2Die36V3kcTzmOZxT0gZLHUZwcfOf+K6jWNMCMEA9BtPHzXULQUmDF9t4HA65nv+Jq9wr1GOuaS39RyePpwKG16RHSjtA5GlavjdGRM/JOD07/AO6FfWQe/XuB0+aX0tyJjnEmBx0+KnziTBE/Pt++tbbkCY1p7gAjpHXqeueg4ocgHcT/AM56Cot3xGBkdB1qzjrHv0xS9hI05gzHyPmrBgR+Mgifz70Ar1GDRLRmeJ696LQUSzAHv3OIq6njJHbiPzqhuYHv2qwjj9/lSjkMBx3niK60o4n8+v8Ak1FwHjHfuKqjTMEfEHFHo3YyF/1QCMkHH0n6kVVCZ/55/Gri+Y2lYPetQGwO3rmekHAj9aFcmM47mMn355oy2fnn6dzxXXIBwJx3jtToVgzx9enFXDNAJBXj3J+lDzOMd84z07UVA0k9e/OPaKzwKWRjGZOf8flVpDQPxP8AvvVGubZMY7Tg+4q3m9Y9PfsYoGCeaSI7HMdTPfpxVJPSBniJNCR5k9+Ofb/VWtqf6uoEY+etaqCHN7IOJ+IP1iuoL3Av3jHfBP7FdQr6GsRtOSMnjj8BUqggfSurqsxOg2lQSaI4xXV1I+QrgAT+U0dWJme1dXUJBRYnFQvH41NdSjsug496IyxMV1dSsYDcaG+lXbmurqJigXip1Jhf33rq6sgMi2JGaAwlYPf/ABXV1MuRGEW2AMDg0JOB++pqK6mQrLWnMGjqcfhXV1BmJA5+Ki2oFskcgiD9a6uoBB6hyGIHGK6urqdcAP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714500"/>
            <a:ext cx="238125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13317" name="Picture 5" descr="https://encrypted-tbn3.gstatic.com/images?q=tbn:ANd9GcSWVM4hmKVrkiCpXfgSTjyEL_etqB4aNFZgoyPh5sbKoJXejKmQ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2" y="533400"/>
            <a:ext cx="5278065" cy="361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601469"/>
            <a:ext cx="2973710" cy="2973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ircular Arrow 4"/>
          <p:cNvSpPr/>
          <p:nvPr/>
        </p:nvSpPr>
        <p:spPr>
          <a:xfrm>
            <a:off x="1535125" y="2924944"/>
            <a:ext cx="1800200" cy="3068069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718033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4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50912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Ī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xQSEhUUExQWFhUXFyAbGRgYGB0dIBscIiAcHxwfHRweHCggHBwlHR4cITEiJSkrLi4uHB8zODMsNygtLiwBCgoKDg0OGxAQGywkICYsLCw0Mi8vLCwsLDQvLCwsLCwsLCwsLTQsLCwsLCwsLCwsLCwsLCwsLCwsLCwsLCwsLP/AABEIAKsBJgMBIgACEQEDEQH/xAAcAAADAAMBAQEAAAAAAAAAAAAEBQYAAgMHAQj/xAA/EAACAQIFAgQDBgQGAQMFAAABAgMAEQQFEiExQVEGEyJhMnGBFCNCkaGxM2LB0QcVUnLh8CQWQ/FjgpKiwv/EABkBAAMBAQEAAAAAAAAAAAAAAAECAwQABf/EAC4RAAICAgEDAgUDBAMAAAAAAAECABEDIRIiMUETUQQyYZHwFHGxQqHB0YHh8f/aAAwDAQACEQMRAD8A+4rw3G12PfbfilGY5hLDaOO5WqRMaklxfagsTGg7XryMoBOzGBqR2JwUg+83B619wOuS4szf971UYrHpGh8y2mhMmzqFr6ANttqQZKH7QncWQZbpax2PzoPPHdANJNXUmQeb6y1iRUlnuS4iNjb1L0PNOpJNsIy0Tud/CpebDOjE3BIG/Q8Vzy/LZo4i0khP51TeHcImGwRZxZ2Fz86+ZOgdCrb3o5cg5BZzEeIu8OqwRyfhJ2JPS1BPBrJBJ0349qe53hjBhiIzbp+fNKcsdkUX681z2oAEJIXtAs2yC4Xyrj5U1yrDOiaXNiOBT7yljXWaSzylpQ4Ow6VPJm9OuUS+QjVMR5UZJve3FSGY5nHNMLEg9au8WEnh9NrgV5pgfC0zYhjGGkNyfSD+V+KcUT31WoyCzGOLypQ4eIm/Xc0sxGDlDjoT1vVngYFjbyGK+cBeT1C0Y/ma9gfbmi4slMuOWCSOV49JLyrdFXa67lbNfbg0xP8AEsMbEbkO0sgdBqOx7/pRWMyjzplMpsCO9UuFyGJsVKFkw0kaA6UVm1AjjXIQd7c70zwGUFoZ5ViwuIkFvJjSTUF7632ufbauVq0P5hOKh3kZ4dy3D/ami1bgd608QZOIZywkJAFwCeKp8vyVvOSSdcLGLXmZZVQoOukIxv8AWtMwWNZZI5oAuHfeLEFmkDD/AHD0ofnXNk6frG9Ek6ijIcwMhLEkrQuUZ2z5gYifT0+dNsniiGFnmWcRwwvp1GPXr4+G2k3+lC4vwyqvHiMIzaiN1nGkH5ONhfsaIZf6ovoGyI58Q4hMMrED1N2/7xXnGb+JZLEDrzvVVmKYnGP5X2eRJVUmx3Ugf6XGx2qUy7KEL+o73N1OxB6gjkUxZQSWHaTOMjvFYxryAC5v7V9zRHFgCzd+dqozFDhpN7bjam2CaHy3YgXNL+pqiq6gNTzJdV7XN/cmu8MM17AsPeqHGZRdvMG1+lbQsdGg/K9aG+I6bEHERcJGw++q7W33omPHOy7E3PPtWuKwaCReWvYdTTBcjMXqGwPepl0NX5jERNmmYOUCFj+dH+H8YYoi25v70uzgKTXTIA7+kcCmyIvpfSDjGqyM13ZSL13ws76rEEr3/wCKzEsw5ItQr5yI17k1jouNC4phWa6mtpZgPnakDxSE7yN+dUmXZisqja9dcNgEd/ULb02PIcfSYR2mZfBpA9Ra4rKcS5PEhHqtt3rKBxknZg5RfGpXlgDfnvSPO3xKOCjXFNM4hjluwkII35ofK9R2Y3Xoe9WtPmIi6g+Ay2bFWEr2TsKZTeFHhZTF8NwTvzRWCwhEynV6Bvb9vpVTHniO/liw0iusHV1CX8QHJhK83rYqFXYdzR+FxZM+ht1va9dXnSxI5r4mPhWPVsHB+t6BUCtxLE451gHeQKvw8mumHCxEIOTR8+O+7FuWFSkCvFMGY333uankSmtfMPeWU+XCVfUelLRkAUbcU6+1qQDcAUrzHMWVgVF1FVyY0PeAXFedExpZuLbCgcjyxpy1uACSSbAAdzwKajBnGszyEBVOlI9QBkci6r7dzXTPMuxLQxfcL5awtrgjOxlJsCw5ay72NQ9JSxM0Ysd94Jj3+yJA3mRuZnKqY/VHGByx/wBb9AOL03kMi+XiESVppPu4VlOlEsN5WQbAkcAihcLjnwyx4GDyy0MeuV2XVaRt7Dtb+1fM4xMuMwyNBN5k+Hk9apYBm9x7dPrTGvE0qvio1w88bFlxkUMs0EZmEirsRv05vcUqhznEFoMQzyO0r2ECH0Kp23A7Dfeuf2YamOIlCzz4fyzHcWUb3K9xc1PfaGwrfY8M7BguuWZhcjb0hRwBXXfcx+Aj/B4eXD4ifCQRMsMrllm5Chhv8977GtcLjsHgUlwkUcs2oWxEycgnbodrbmw4pDlHiHEpJPC8glKwl0aw1FunzpFlPiF4YWiEMhlNy11PqY8kkb8U9GiV32h1dGVxy+LKVDhkmw87hbMo1qCOdXDD50zyDMg2NbyJD9khgJkQfw9XTSOL23NTWX5gcHlw+0J5pZ/TFJ+G/wAI/S9EweJsXFF6MFEIiLsqHp126mlI3Z/aHZFRrlOaYjHpNJpwz4fWQmHkTYgdS3Q9eDWuNRIsKP8AxlQzEJfDSspsTZdIfnfkWrTB5dhjD9rhnkw0TC7hbaQetgeG6bUwyWfAvikt50uISPUjTXtsL3A4De9qU7P0naE0z9f8vhgweDnKMXBdRdpiCRewsQBzz2rjjMAjMfNVcSy7M4CyOns2nTINu17V98N6sQZsZPYszvdCovZPgUG/pAt9a64RGCxYgMXx2KU6CwAEMfLEAC1gLc3uaDiyYQOIrzJk+DIcRh5MSY8UjI9kAW/mDoVV7MR+tJx4VxCOLEAWvpkuh+W4tq9r1dYoqRFFLiTiCZTOC/RF9NlK2Fy5sKOyucO0mmRtgdMeq4TRybb239N+SflQOZ7CiD01okiSeE8NyTBb3jF9PqU7n2AG/ftTmHwzhIFaRtWJCXOgWu1tm0IDcj3JrfOPFcbNDEoLSv6ZALkBeGKAb3uCtzYAAmuOOm0YnUjrEojVQwsxc76UReiC1z32pCxTX/MCYB3nISsQYjB5AnJKxIE/hryHYj0G29gSa+4rFtPogiKLGTaNJG0yPbkPrBLA89K7ZfgWVFQMo0AuPWNRd7klmO+4FyFtWuYY6KJ0My6XQgKRayE2u5LcH3NT9Y8tS/BZF+OfC4iUvEYrgfeRI5Yof5bi5X9qmMnzFog1t71d5pj2+0yIJbI59Emhmvte2o+n1cXqa+xLIrSiMKG6I38Ig2OoHoflXo48l4+OQTJk+HtumL4cwLuS/wCVBTo0r2XvXzNMDJC9pAR2PQjuDwRR/hsHWGvtferkBF5rMZFGjKTIcqEMWp+aJgnC+rkXrtnGPRgqqRxxU4uOvdLgA157Kchszh9ZWYtUl0sl+N6ylWVYwp6VI2HevlGotiJ5sOrMVU73OwpxlGAcn4hYdP6U4Xw04Pw2J9q65ZlTwubgmmyBiKiw4ZExi13t2oKTIWTSR8RNMcZ4i9SxWIAPqrbH4wtKjqDpXpXEqFgFwARNHKqyHmgPGEiRMhXe54/71rv4mMjES2IAFTGLzJprE2upBHvajpr1qECV+I8UoY0W1mt12pBicc08tkbfpQM6viCu2m3WgzqwkocAm29wKoBcYKJWjM3jTy5dmHHv7g048H4xsQWV2CIvxOeATsvzJJFhXmuPzmXFTRhRuWCqO5JAH5mvVEwa5dpWZT5MMPnysOHnBAVb9dNzZa50IIMoiA7h74qJYsQ0MN/squEkbctLwXt/qFr37VL+C8yEMU+NeVykSlSLk+ZI25O/4jRea5pHgvKWIFosRJdjqv6n3v7/ACrfMMww0mvAso1spcIBYFhuNx+I2qZsHYmpeNVAcyhbHRfaMD6HndRKxNiAt+fe9r/Sm2DyJ8JhJo8Ld53F9Ztct7fLe1QmV42aLBhYn8uSfElR/IFG9h0uac4bGYnDZeSJwJFxF2Zt7oTvue5N7dqLAjV+ZQGafYS+BeTELKZ1JjDNfWSTsF9r7UZ4kw0Hnxo0cwmMY9aA2G22vfe3Wmv+dTjEQMumWCWykAbqer37f2pdHmV8Tio5ZNDeb6RJx5duFvzfmkvXIR/MkpbYeKXEJKJpSQmsDZfatBnOLWNGj0sbXYkA/L9KNw2FhWLGSMP/ABi/pHe1vhHz2+lBRNHGitEj+U6liSb2I2tVNe1m/P7dpIDdE/ab+JMQ+IwkLi7EHU5Xhe9xTfJsc2KX7NhyR6LayNlHW/uaX4bFDA4eMBTK83qCEdD39van7PLPl3mQRCJnPrCAA6AfUbgA0CugCNA6/wDJyncLbK8HNAmAixB82M3Un4Hk6g99+lER5oZMZDBBFqnie0hKaQEtZiD2PSk+JzaBMPF9kQPKh+5Cpez9SR1+veq7OM3GEwxxbxAYp0VDtYljwPcA70g3sgyjGoNjvCrqcQseJ0Rytcrcegk+vfncfvXfF4ApM7ySImF8gQx6T6+hYL2vY3t7VMYvJQMK8skrHEKfMcqxtqJBAK37U7zbUcXC9iypBdFOw1EgMe1wKXkCDDRjCDE4aaNXOGKGB1EUZFma38MW7Em9a5TnCzTpHFEEXU6SaQATp6X/ANOosfpQ0OJ1eZNcWBJsSL3A0ra/H4j9aBhmlw8aSKND4hvMlc/giAvpB6XJAJ63NIGvc7jOea4KKGRhFLGJWkCvf1NotdYU/wBIIG5671H4jN42kbWGjkIIDrttxp9u21XkZgTVdYw4s5BHrYPYarngsSQOwqT8V5GjN5sDhbsLX43v67jm/anxMLpoTrtGnhnMZJrKRFqXZWYEH4dNtviNrVn2b0Rob2LO7Abl+QpLsRqY2+EbAA0dDhIhEEjAAQgSyuretjYDytrfEeneip8s8xoYmCs4LsVPqHwkqC5I1b2JA9hUylMSI3qRRjIC8TpIIRuboY9orLyWZti3S1DZfhmKIWjRk0aRMvoKk7aSqMLoNr3ud70yxJ80CY6HL203A9LqNwVP4RYgg8XvW0uAQwShQrrHIdIC8yudyp1X0jdSvWuU+ISRVxLPlURhmjkC+lls0bki9uVBFiD323BHSlOMyVMJKzITPh0I85Va0iAjqCP1q1kwzBUQBJASFBiPoW5IOtfiAXi/uaHzbEskUh+6e4IbWou8YNro4+IDa69KoruDXcSLBWG5D5rm8DSiPBRXjdQv3gu4J53vSrCZS5a77AGnuRYeEyFkCgi/HS/zrXMZtyo+taGzEHigmFzupwxc0cenSdyN/wBKylWMHrAHY/0rK1Y8SldyZnuaZqAVD23oXEZkBKx/CBzXn2HxOOxTB4IHZBcBrWB7719zDFYiJTFIBrPQEE/WszeoO8RcbES6y6KKXU+xN6Z4x41hsF5rxPDeIJ4ZGAuN7FT0r1Lw/ODh/Nlbpe1BlZV4+/mcb7z5mSM8ei1TK+FyjKTwW3q5yWESksx26e1MZ8qBN9XHFSwo5XZncqkD4lwPkRho72A3qfxSSmLUyXBHNV2dY5dXlSW9RsK+4zEJHEEtudlHW54FBjRsCEbkd4DwPlpisc4s2GUCIEbeY+wb/wC0XNVmFw32jKpFkm1CRr3J4b3J633qoyPK8OuHbCzKPMlXzJUPQX9IJ6fKvOP8UcekKpgYY/LjUiS9+ea0AnIwqaQVVDFeExxcfZsTtoGkNfgjhh8qaeIMEYv/AC1kuyxKgIG97W1g0hyfBtOEJ/Cu5777U4kx0kbxRTKDCyNG1+CBw3ztai4blY7ef8/xKKVAod50zKOXFYTCTBbSK92sObnTq/QE0NlmBknhninYqrSgoetwTfbi1qMzvxCMPJBCgBhKi/8At4Fj7c1Of51OMRZj6VkIIAA2vShcjL0gDyPvO5LdbMs/DWNw4mjjhkcvBG4CnYMd+fcV0XOTNDG2NwysrS21AWMe9l2677VH4KfEJJNoA81G1fCPUpO4qmhXFjGiy64JGDEbWXbce1jSOvsR95RWnfO3lkmMLxAYUt5VlFm4vrv0ANADL2M0OGWNmw6FWMt9iF3vcbc7V1zmVocRK41SQynV6fVpf4Su3FbZdFJh8LiIi4LFWMKXuyrb/v5Vy+32/PpAfeaZ/DMmPjksXhI0IQNlvz/89qOyPGyjG+XG+uJkJZBuEtt8hc0tyDHnDxl5JDJGsFvL66id/wC163y3GYfyMQ+DiZZtHqS549vlXFb39K/PacDQow+fxFHh5Xw+DRWlYklhbSH9/wAq1w+avmOGmw2JCpMlmUgG5twfz2+tRmShlilcRMXW173BIPNjzei8nx7yYtXQEKi6WuOB/Wiycbrx5/PecD2J7mOf/URkgkiSBxOyaCLE3tte/tTbxAMRHHhZY0ZpgmiS/RSB0HG4G9KZ/EzpLJHBHdo1+M259x1/OuieLZXwMk0mnzg2gbdT1txtUghrS9z7+8cvczE+G5z9mJkvcgtGt/VYkk9j2qkzR0kdfOZo2EijSo1WUBiob8K9WI9lqe8NQ4lWkklZ2LFYkK/hLWLWHTb8t6qcS8gi1GElXjaWRQf5SNB66uDeleywHf8AaOO25ouL06XMkTEMqlBFe6sLxgtzstjepfF5iXmi1+WSxBJv6SDYWRewsBTXH4oeVrSJysMayI+6hyVCgN1NlPJ7VJPOsWJg+EpHpN+bC4vzv73psa8jU65Vf56RGqlZPugWNuCrEk+YW4sQbW7jtUpJ4lk+1IsYkiOrTpd9Wm+wsLWA36U9iMhicvKFAdvUtrtuVsVPItZvrX2LBrLARb4mB12F0tudDW2B7cU9ot8xJEE/KYNlCOqO9gGLEObc2ufhO1j168UjzDOZki5sjS2CcD07n3AJP61djDI63DAfTp/Wky4UDEa0szKCjXAIAYbG3F/eoYso5Ww1KuOS0O8WZZmjsqgxBSWB2c+Y4AsAurgKQGAOxIoXM83km9QL2K6fXa97nUdtrmiZHUXV2KHVc+kEX/mbr8gdqXyuEaRywYSA7jgG9x+laxRN1IOeK1FGDxDRy8lR1p5i5FUXG9+1KME8ZcGQ9aa5nmcZOmMCwHP/AHmjlUswoTHFMOKubae5/asqmyHDQyLe+9t6+1RcigRS09J8F4ryg8Cj7u5MduhPI+XWoHxp4V0O88s+7MSem3W3ew6U2TxF5Ku6gkKDxyP0rzzxFisRipdchLj8JtYWPFqGI8vMriYgEgXN1lWRC9tTJtq7joT9KITxM6poHF+KGy1RHpiJAkka57KBsB8yb1WYTwYssZN7Wvv1v/Shk4cuJFybd9wfD+OgqqAD/wA1RxeL1MIYBtVuKm18LxxxltVzx0rvj4o8PAC1r9Kk41SXF4jxFuc5i7yiRhwb2qw8PRS4jCy4sBVaNWEGoj1ML3bfovT3qRmyx5YhiZFZMOrWvaxcnot+nduBTSHxFFHPA2gvbSoQGyr0sF6964roCtzTjxGuU4T4XMPTBYr5lneXVfbndvYVv47wEDQpM0jOygIGX8Z/pv1rP8Vs+xBxAijZljMdiF21X5B/alHh7LmXCyNIPSHDKG6W9quiADl2gdydVDUbyIVAFibbfSmWLw32nDvGLeYF1L87d6l5s4Zzxex2962gz8h1bcEHgdRQINaiKTy5TI8pL4MSMDrgLqVN7kDcflQOfSmZIJVW3mKVNurKbf2qmkz51imX064wGHZ0Yjf5gbGjvD+OimiTRGFAYi1r6W3N7+9T9Rl6yPP8y9A9IMn81E+FgjJAJI0u1r2PTeswuIl+xMzSMGicN1uVuLA/U108N59fEPHi21pKdIuAVVgfTt2ojKsM2EOMGMQtCAL7XDFmAGk/X6Wo8KFEC7v9/wBv4h5Xvf8AqE4IHTLLE4EMiahq6SkgAjtc80ryrL8QJ01jU8Nmclv/AG2v16jmqDKJMuGCnjEpEUzAHV8Ud7AWHWxsb1yhxkeDKYOYKwkhZDJex5OkX6A/1o407/hgbIIldzBJLaPXEZPS43Fjvb33o3w5HFh3Z53CySm3lfW4pT4azV4pTA3w2YKDbZub3pfipPOTz5CQ6vpNufb60Ti3+/4J3Ox+0dp4glOLZCF8sEjSR24N+aLyXM5JWaN41STSSrDhiO460lz7Ex6opQpIK7Pfc26Ee1L8VinR4ypbWu6t7HpS+kHA1Wv4h5ULuM8rhdWddQMpf1EHi373r7hsQZocSl7nWGA+XQfOmmPyeOYCXeKRgCSNrnrcUV4dwkKzBIyLqdUn+1BqYkVI5Adjvrx2r/EqAdA9pUeHBJCsRc6Y3JDKLFvNbuegVRv87VxGI+zWjSQzCM3IBuzSs2khhzoRT+taZpKstpIgUwrRiUsb2UrJrdbf6mPJ9qQNIY2cq3o/jmbqVZrlB9KlXiPynPN8WRKVkd5PNVkYA2VACSLe4AAqOZ9RbSzEDYd7dBfqKa5hmCkjyhpjctIw6gG9CPFoMRQfdtzb9zWvEOI3J2I3ws7fdudZVFGw39tQ9xvcda9DxWPCIy+pvTe4G/FyNPTbiorw5i7kxKoVE2ZTuDffUb01XN0lkCq41R+mxXbYHi9j+pFI6hxRis1HU4P4hw0ga0oAB2HF65ZNnMR8xo11HYXOwN77EnqLXpH4my7DechDKmprSKvTufanGMMEUKmMhIwwN0A543Jub0HwY613irma9wnMMtaZlCHSrrdywFlHXblrkbVP+IcHGilI9lX9T1Nqc4HHsYvMs1mNwSd7dL/v9aX5hjUY+regWKkASDuWMjvL0gkHciuBqnxeEUrrjAPtSIOC3qW1bceTkLk9Q3KsQyj6VlFQ5PMQCqHRbYnasoArOIjGTOPLJAtcNuD+tfPEuPiEaPhwdLr6dxZD+IaeQfrUzjcNKsjalbk/WsTUgKkeltyD39velXCqwo5XU6eHcK82JiVbk+YpJ9gQSa9D/wAQvFBw2K8rDaQrJeUEfiN9we9qiIcQ8cYOGJVr+rYBvoeorjj2kxkqsVOsqFYnqR1piAzW3YRuNChuem+GsgONy2SQ64iNWlRvrsL3BO4udqjMszAzaYrKsgaymT1b9BuLX+lGZx44nw4gw+GdkGHADEEWcjofb2r7gvs+Yv5pXyJVYM+j8Xc77DepFOmz2joVDUBLvxd4sky/CYZJVjxLuCH12AsLbWHb5dKjcN45WadEjwkap023XqSLe9J/8Q8WJp1Pm69K2tyV+dtqT5PihhnLk9NgBv8A8UwReF+YpYhvpD85xU+JxJ16gitYDt/80VmWZsYjHva1hReGgkxUXmIv1r5mGTT+WGK7A3Nu1IXNgSRMnMIvlC7Ka6TSrbUtq+5rmSsmm3qpIpNURC3UZ3KXOXZZ5jYeQWYG6SLf8LA7n2BorI5EwCYkyBiqzKu3YgjUPpQ3giMiSGzXDNpYHixG9fPFWIkdJ4GsWilDWH4o97H3ttUaJPE9u395oQ9P1jDIvCCRznE6llw4BePuTyL/ACNGZR4mOMaTD4rDAqykgC/4Rqsb9drg96G8E4GVsFLFIxjD38vutxubc2JrPDfhzGw4qM3UoHuzar3HyO9yKDMLNkEiVRdX2iCfIocVDqwQIdSQ0TsNRHNx3pn4gwKzywCU+XKIgWS3OwuPzpvifBwwuLbGSTLFh1Yt1DXPC27XNTOMlLYppXa5UkLY7W4FvYirc+mwYnDkTKXMMkw+IF9o5UAIcHmw635FTzZVEDJc+ZG1tweGHXbg8ip/G4yWSUqHNr2G+1PMjnjwsbBySCWv89Nhb5m9BgaG9wLezWprg8xjmR0ESEQqTGDvccfnWuR54ZZNLxrcDYgcWoXNco8oibDt92Rcm49J7e4rMJk7qRNHIpU9b7k8kWoOicTOUvYE6Y3NhilMTBkcG677E/zVV/4X5P5i4q4AxKquln3CoTuw97XtXmOLZjIS99RO9er5DiYzgYcIjeTiZ11NLqPr0ObJ3uV6UcmMKlL5nI5JJMaZ3lyGCNoZHfDIZFeNBqvcG97e9xb3FRUkQtFd/LjEdjC533JAv86s8Jnww2FVhh3QPMy2tbk7uw6ConHJ9q1STaQ+ooCpsGsbrY9fnWMCu+vz83NO4jsH1KCFO40e3Qis+0OqIqG7ILMvcULmMeo6lIJHNj2rvBiVtrOzgfn/AMVtrUn3NH7xjl+Z+u4IBtZr7HahM2VpD5kV79dH70EuIZjrAANNMvx7RsGUBTfkf1pOHBuQjcQ6RDjSS1ypUkcEH+tbRRvIVQBgCQOtueaq8eRiHUvHsBu19voK5ZtmAij0xjTawPe/NvbbpVRmugomZ8ZAJJlBin+7EUYsqKB87daB/wAujeMnrQR8QIYP5rcVoniFniCIm55P9qztjbv5kbM44DDsrFVN796NmgjVlLoL+29T2KnnjPVff/mmXhjE+bLaZtV+9c2I8eVw+ZSYjP22VFAUCspJnMRWYiI+mvlFQSPmnaj6PS9wyjapvPYi6nQtgD2/rVbjMCY30355965YqNVhYDfakR91EUe883w12dVOwpjmeIZWAU7C1DZfFcuQeCbVtBihZvM+I7CtTGz27Q3UKyzB/am/h78XH7mq7A+FGjBEQsT8RO/0rr4WliweGMrWJO9MvCvi9cVI4tpI/XtUj1a8TjkIM838UuyOYyoDXuxHWlGGTWyr0vufaqb/ABGQfaA3fag8peMAbDuT1qysFTUHcy7znP4MLgFTD6fMIAA/cml2TeNUlh8uTZwN/f5VORZE2ILOvwjgml0uTMgY3+HtUwEI2dxSJ3zCASykrpA9qyPLfLPr5PFKWxJBHt+tPMfmYeNGG5HtTMrAARwY08MYSYyFU2Glm1HhbA2J+tddH3ofXd41G7C2tbAMD+4o7w3jm1SwAHzTGAQOhO9va3JpDgy6rNC7o5LbkNe3Qi/alZDxlsZ32nTxJmMmICCAsPLNmVdjq6Hbpau/hbHY4eZCxkAKNZ2vdGsbWJ7mlMWXy6leEliraWI69j77c08zLPJMNGtk1OTu7cD+96idAY0AP8iV4jbm4d4ayPH4jz4cVrMLoQTIb2flGX5H96hJHkjLx3voYqT8ttqtIvEuYYjBnyUKnXYvHcEi3TfvtcVHZhqjlkWX4y3qHudzWlL3YEi/uINBiSCCQLVvjMxZtgfT2ri6aVvbY9a4Sb2tVQqk3UmWIFXCTmMhXQTdexrpl+ICspLEKpuB0rlluGDuFbrRGOwioxUG56UDx+WcGN2Y7xMkcwJj9T2uLj8qd+EMPDKsT4p2SaKU+Uuw17BrfMHsaj8hw0jMQg/OqoeFJnSMlwrrIGAJ6bXt7iwrKeKErcv6haNMbnYeaaCRz5lmQKPhKtvc3/EFqOzDDx6Akcl2ja9iafeIcJHHO+KNybcfzcXqeWBNUjgAvYnRfv7VPHXzKTX+Zoo1uoIsNje4Jtvbv1rlIo1b8W5qo8KZbFiS3mKUO1gDvvyT866Z54ERH+7mYX4Dj+orQMgvZk2zKBQ7yRj9Nydx0ArGPmMN7Cvs48slOdJIv7jauBYXFyfpVQPM5mFV4jvCYvQUUMNjyT/25o58k85XYtZdZI3543pL9mRlLAi4FyvX8qr/AAsySxetr22NZn6epYuY6qIMNkCkNZ+K7YLw+6ENq2v+lUWNw0WGu6qWv0G+9ccMJZxcDSDwO3zqTZHqZwYLmmGEq6FGpvaivD/gOWQeZ8BHeuIinw0oYrf6VRYfxrsUsVa3auxsFWmnMT2iZstSNyGN2GxvWV1yweezsT15rKWnbYEW5WjLY5d5ZLt/KbAfWtMd4eh0Mqu4uOb3t8xSDD5ORIWkxTsmq+kDST7X/tTxnRQPLGlRt8Rub9zyakXA9p6a/DoPEgMz8GTxsSimQHrHa35c0PF4HxMpBcLCP5zv+Qr0CXHhRtv2/D+ZO5+lK4JWYlpYkIX4XVi2v5A8Cqj4lgLE79KnkTQ+HIxEIpXdwNtvQKGw+SYaJg+HkMbA2IJ1Bvbe1iK7z5uASG1C46j97Ei1CYzMiLa2TQTyNgO3Q3qa5MnYSn6fHVVPuMy2M4geeQwPBHH/ABUl4tw6QzWiOxF7UWMWAxKyPfum43+dZNgBNdpBd7XsGsfrz+1a8bBT1TI/wZ/oOo6yXPYo8Gb21W460iyTHCUSBza5JH1oPFZQFXV5cgU8EEFfzriuUALq85U9m5+gF71QBCO8g3wuQeItxvxkDoad+DJI45GmkXV5QBRTx5hNlJHUDmhosvQ8Fm/JQfqTTbL8PFERJqVFI0kG7KTzz0ItVDkUCoR8M46jK3C5a+CLTaktKrNLcEsS1yAD0A/W5qJxOEZJvNgQmM834Fzv9Kqc7WOcQB5ZDqT0aTYN3uAORatszjfQw1x+XZViD2X1cEX6k/vQNkagre5MR5j5U5Ib0sw1KNudtQ7W/pR2Hz0xmZMUpkKbqwA33HIO1j3oGHL3TMoldSNTAgMLXW3HbuKpMO0Ek2IhKi4sNDWGv2X5bVDMgWiRfvKI13uo6yDHGdI2wyLoL2YGw0jrYcXFQHj7DKmYzAkWZg23uKsMB4RvOPKkMahCoS59JIIvse5qa8feGMThlgeZD8Hll76gShNjf+ZSLX7VXCB3HmJkupNZpKpsqG6gUNA6jkXriTTjLMHFJGRez1U0iyA2ZmDwuoXBt8q1XB+q7MSaMwuHMSNY3telWFxlnu3F6mLa6jGh3l54TwieYbmwHNPZcasuKCRm4VWIPI1WsAfqf0qBwc5mY6CUB5INPMFj44IpIIkZ5GGxAvZum/zrMyi6PeMo3cSYBJ42lmxGrStwyt+JvYcc9a7YfKgxMyEqXW6g9L05zHOAZ3ilUqyR3a+4PpBalD4tcRGiRnyyTx1sOlBjku6r+KmxeNUN/wC5Wf4foHErEbqwFyObC23teqjN2XyHkNvu1LH6C9QuR54sLO2rUOOLC3z68VtlfioTPNBJ/DkRhztwdjT4/Opiyg8zPPfNaRiQtyTew996aYWQkEGKxtye/wCVM8PhyqRrBYjXaRrDa1rjf60PjtQcu6bqwCaTyD1NVdgdTSljzBPOur3QK4T1H+1LcuzNoT6eOoqiTKGkJLH7sngdbdTXVvDqrICg1CuDJxNiQzHqq+06Zh4yVsMEVCJOLkUpyTxPNEwHxA9KzM0V20EaLH86AjgEcgPNq5RjK1Unxl3/AOpyynzYwDbalOSRxySNI7cnj2pE+LaR7dKcYHLrqSCai2M1UbQjfHZlFhiFTe++1ZUkkLSzNa5Ci37VlVGNK6juJxnpuH1KpaxLNe3AIH7Ch1xBVBdQJLW0A9d+X/tW2Jx8buQh0ovxi/Hsb8E8UvxGYR8Oe2kDcA9LW3a1eXxN1U9wG5tFh5CAHYA3ufLANrddTGsxmFL2HnCMjqR+vNvfils8Mlh52NjXUb2IINvcDjbuKRNlIeVlEsTb3uHJsOdrjetC4bNkj7RGyeJTSZcsYAbGn6W37mgsbh1I1GdHU/CD+VzawpOuBgVmEmptttOwHuTS44FHuY1fT0v+tWXEO/L+0Uu/YARlKYdPqdQR0U9PpQsebNGSUkJ08EDjtvahPsMin1KPkSKITBXUltSgEAjTckn5VcIvvcmGdt9pQ4DxDHKnlSkqJCNbgKd772Hv36UpzXACOzI5kjb4G0n9feh5lWNAAjAttv2/KhcdIwkJJZQbFl97duL0qIAenUZshA3OiKbfgva/qJ/bi9YGeQi7Cw49O30Fcppr7hWPuelalZGt6XPyU1UDzEZxfvGsGtd1kJK8Bjx72NNo86CrrmiEx2Gq+y9iqnYbXvbmpsZfPb4SOwYi5+S80UPDuKADCO57art+VJoHbCcwsaUyvxmXB0SZdYbUJIyWLMt7agQTbSewoGbQ0hF7yRsCp4Knsb0txLY3QCGkVuNNtz9aUJkOLL3EbljvcG/59qGmG2kvTyIdKZ6j4RwWGeaWaXzVkRfvSHIFyNwoHLAb7VV4vCxPBBC9/s0t1bz5TrIb4QAwuW6jgivI8EuMwrIW3YE2CsCRew77MeK9QwPi0KiedFIGJ4C6tI7moFuPYxjibvU8s8af4fSYVpHw954ENmIB1Rnmzr12/ENqjolIv071+gsb48w3mabNbqxUi306mvmQZlDi2mPkxiDZSGQDWfxGxFzsbVpXNrch6Pkgifn9S3AJ3PFG4LJ2ZrNt7VYeLPDsQLyYQeWschRkvdSPwyKTvvexXoRQuQZQ0qlmNnHei+Q10xPTrZjfJ/D+uABV0sL3963wzx4XWzAFgKd4/Azw4UOj3I5H9qiM9wU0iBiD6tjUOJB3Bs9pRZjjYZIRiglyU0EkG9jyPfnmpeFo1usSEvGhYbHryL+9U+W5YUigXXaVVIEZO0ot17EdxQma4VlkN231DQjWRWPUauWA+VK/zTYh6YhxMBIj9OlQmsr3JO4+Y/rXzIMIvn3cAJpub8EDp9TaqfK8IuptbeYCSAOdDcst6HlgjSORXUHUwaMsNiR8I9xybU6GhItfKKAscsTrdgNZA2t1vYe3vS7Gyyeu266gB7KBvRExZ43jeS8nxGy/hv0A5oLEYgxu4k4PC+w2rhZJ8yvyrZjLLllZhY+g0+xOXNhkEuokHkGleQOzqNOwJ2qnxOFeZPLfcAVEt3FTGRPPM0zJXkBVbnrVNgsrheEOVJc9KYZFlcEetZEGq/NUmQ5rBcxEAMvtVRxIFagJ8CeWZlgAl7KQex7VwyfN5FcRjdGNj7V6P4py3z5A0S7Dk0D4UwcC6kdRrv1FcHF8TOu9mbz5d9nVWjS+vmsqizUsqqqi9qykOI3G5CQ4liY+di9K+s2H+v5gc24FJs58QA3+zIsUa7Bres+w/wBK0kzbFapGutt7W6CuOFwbvYra5Ow+XP0q6YQvU3/U1vmYtxSc5UJGpibnv1+tarER0FM2wTX+HW19z2/4ovD4Dgu6qORqU2Py2/U1Q5gBCvwhJ2ImigJ9h3/vRGIkeNbB23+g+lM5sK4bQASp/Gq8j5cVxijVGLSes9j/AP1/al9UGU/TkCh94FlUDzSaQbDksd7e5NVh8F2s4nvvzq3v9AaVxkBtRJ09ksCR0Fye9Mkz+OPQY1YdWH/Jvcn6VnzPkJ6JVMIUUdzMV4dnVRpmlb2I/PmisDhBABG8JMjckxk3HTcbE0XgPFbTuw8tVNhoDAtdfxXIqg/zlBuWQAbA7r+9ZnyZPlb8+0dVVeoCTeLxkmgr5ACj8JBGoj2Vf0pXi58aUB0tGvfVb9/aqvMMw1C4aQKDdTHpJ9rC9z+RFJJo1JLLHJO17kTBwAeu1rA12NgPEpx5TTIWlY3lkT02tI1mbrtc7+9NMXmBjX+NrN9rFFP6c/Kl8OXySqSBHCp5QA3BvyL9aDl8JqPUS5Cn1EL09rcmuKq7bP2hOtQx/FEI2Kav5mAP7f0rVPEYFzGjeo/EBpI/T9KXNhoQpEazEkbF47IPn1+tAy5TO/Co1trJIDf5i+1VGHH5/vF5GPMTj4AhZyEc/jCgue5Pz70qfxDEhGiMvb8TOy/oOvvSrEZHKnxmNO2pxv8AK1zQwwIHxyoBf8N2P7VdMGP3v8+kzv8AEZLqpWR+ODZh5SC423J+V/70wy13mXW05QMNwoH5XJqDSOEH+I5H+0Df+go4YjD2/wDdP/40mT4df6Nf8RsWax1VLOXDyKCCGdQLA6Q+x320EVyy6HzR6UUfNXW//wC1Sa5kqnYy2H/1LfoNq6RZ2LBdDIt/wOb/AF7ml9F6qV5pLZYp1GhR6TyNbAD3F72o9pHSMq4808qLrcW6X4P1rzzB51KLiOXSGN7Eer6m1PctklVS04VkYcsLHc252+dSdcidzB6WPILAlvlWLjxcRQq8XpKnULMARa4PTmtRkeFEkYdmlRRZWaxKkcDub8ljUjioXeL7tlWNXFmZtJt1v3B4FfY8xmht1t02YFe9x6gD33o+ozDxJ/pwpPEyibB4VZJf4ka3Oi1hZjzbqG63N+aT+JMshmjFnYSC9ixNj2H78US+JhxCksFV9N2sx57g8E26EXpDPmyKpjRzJpBFmUfow3tfvRR3inEDBocMzMAyo9ksWW4Yc7A9Pr1pB4jy+RXL+W6xnYFv1v23pvl+OkCvZtwbbAG45/3E19xmfFkMbm6kW0ldP0JNacZKntJZMBYVcX5N4jEEYQgm3Hzqy8BY7zUlmlbgkAdhUPJDAwHps1vw3t+/9KYZdaFWWN9iRcNwfkRSuqC2UbMg3wuT6GegPAsgLKLm9TniPMI8NIl15G/cUBhfEcuGnV3UiE7E9PnTLxzhIcUizRsLkUq41oF5nZSp4mNfC/iaMsE1AhhtvRUmAheYurgG/Q15PlsoQ2IOq9rj+lXGQ4YPfSpLd96OSwQveDiQLlVLKqNpdxxcb1lKcswLNqaYFmuRY9KyiC/gRKkPm+BRmLsWu9ygFrDsG7E0Xhsviw8b6hqlJAGra3Bvsbhf3rtDhl+0AW21ja5/vS3FQK8jFrkkm+5/vTBGbpvXees2XGh5cdzth8WSG1oSNVlWMEBvbb8P1o7ELMUBlVVHZR6rH8I7CqnLsMqYZCosdI4rlg4wYyx+Ik3Nz3t+1Ymy2TQ7GbU0JMyTNGpQHy1G4vqIJPG/euWHwLSbBLuw/FxbuoH9TT9sIh3IvZbi5J3ud9zQuJYpGCpIN+QTf8+lUW/HeAvc4w5Eq2aVlBbazb277X5rXE4JgyqI2nHJKJpt/f6WphkMQHrtdibXb1bb8ar2+ld58Q+sjUdyAd+m+3t9KVuYbZuAZPETxYOVH9EQhU7azuT7AA2ue1ODlLt6vKaX02sWW/z0ng/K1V2UYdWNmFwLbGiNAEhUbDm3vSXyoxTmkWmAkHqSCTbqWFwOvpFz9K3GJkUbJIDfYCPm/ctb96uJIFUMQLEncjr86EeIDSAOeaVlA3AMl+JIw5dJP6mkdSp/CLD5G5Jv70yeaZTs+gfhFr3+anfb2NUuAwy6mFttP9aU+KsCiujAEMduTx2te1MOTLYncrNSZx+bSQOoLs4a5JJSwHWykbg9j2o7J8zjeIlljHqN9ICH8r7n5Gl64JPNFxfWp1XJN7Hbk7W9q6eJMFGNEgUawG3+RA444pwvZYTQE65jBFJddm242Jv7A76fltSXG+GYJlBB8mQc2WykDrpBv9a6Yob6hsysApG1hYbC3Sm+DjDoha5JZgdzuANr70OvHRUzul9MJKR+DUsScRGQDt6rfU9RW+L8NRxggRSSm2zRyLY99uavxlsNj90m2w9I4oTOsuigTzYkCScahz+tEfEuWq4vpY6Ir+081OUavhinW38l/wC1anL1X+IJh8k/6KuWkLoXY3a9r/8AHFLsKTd2LMSqkC7EgfS9v0rQmR2v6SfBYLkTLFYRR+Yz8Frar9rbgADrTyKRJZAmIA8xdypVrDtp/wBVxQ+cYJFSNlXSSguQSDuRfg81xXEukQ0sRa1jfffkX5I9qgV59Us2Tj0iMJfskh8vVEq9daEHsLMD6bdiBXFMlw5BRZtDgHSWfa3sei+1KsRhlY3NybXuWN/zvTvLMOoiuB8CsV9jahkQoBRhUnzJx43RvKfSGPwt034a97H50rzFNC22HdgN79RfteqnLYlkbQ4DKATY+9r/AE9q755lsS3VUAGlTaqK9NUGmGpGZXISdxrtv7n5HrXXMYS62Abf4bn9r801/wAujQEqtiD3P96dT5bEbXQbgE88nk87H3qjtxaxOC2vEzzeTBzRncHbqK5CZwb716E2XRjWQpuBsdTH+tDwYVGjLMoJuNzv0qn6j3EzN8KF+VjJVMykYKt2KmwINiPoLVZQ5OhVTIt7i1lbTb5D/mnGRZFh20s0Sk3G/H7UwziFYo/uxp9R9/3rHny2QE1LqvFevckGyyIekRuLcFgD+o3pllOJkhdSugrexG4P5Eb0ZhBrB1b1p5p9Avfnnfr71MZGknxYm8T54kzxlZfJUm/NqyicJgo2UFlBO/71lakzGtyX6LH7mf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790700"/>
            <a:ext cx="64008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6476108" cy="376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65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7707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J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://www.factzoo.com/sites/all/img/mammals/feline/panthera-onca-jagua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5904656" cy="452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42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50912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K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4824536" cy="376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2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3711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Ķ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://www.4hair.lv/770-968-thickbox/hercules-matu-emme-tektru-papildnasanai-siem-matie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4571206" cy="525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91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653136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L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xMTEhUUExQWFhQXFxoZFxgYGRweGBkeGx4cHB4cGxsaHSggGholGxgXITEhJSorLi4uFx8zODMsNygtLisBCgoKDg0OGxAQGiwkHxwsLCwsLCwsLCwsLCwsLCwsLCwsLCwsLCwsLCwsLCwsLCwsLCwsLCwsLDcsNyw3NywrLP/AABEIAMsA8AMBIgACEQEDEQH/xAAcAAACAwEBAQEAAAAAAAAAAAAEBQIDBgcBAAj/xAA/EAABAgQEAwYEBAUDAwUAAAABAhEAAxIhBDFBUQUiYQYTMnGBkaGxwfAjQlLRBxRicuEzovEVJIJTY5Kywv/EABkBAAMBAQEAAAAAAAAAAAAAAAECAwAEBf/EACURAAICAwACAgICAwAAAAAAAAABAhEDITESQSIyBFETYRRCcf/aAAwDAQACEQMRAD8AG4CtJStBsrkpO11P52MVz5SApFIpBRzJBcFQN1DZwR7RSjfMgH16e8POOcPMqg6KQCGyyFvMRzVcRyjs+KsRJLjlW9ywte/tC7viuatRLqUoqN9VXiWEkuQgEB1AP5nM9II4shQxMzvAlKnALBgwDAjoRBX1CgOdmT5R1rs/NbDywWskC1xrnHKJ6do65wU1SpQRYBAB2Nob8frEumY/iUuYEzJhIKQtUs6FzcHycD3g7sildAXkFBCUixJEtwW81LPtFHaxae4mAEvyAA5uSt36i3vDvhmGCJqJYtLQU0g53Dn2UAfWKR+xpbFnaSSo8OBF2oUSc3cg+UcxTI5ktuI7FxaS3D54V+UTPUhRaOTrSDMQw5XESyup/wDTJ6Nhx3hCP5GTOSRU/wCId6r/AAb4xR2kwxm8TKUByuim2YKHf2EaHtPICOGAL5lCWmktYFr5dDCrEoUOJyyHcykqTl/6SreVoo0kwDjs7NUlOGKgBXLmKGzJSlKRlmzl+phrJWpU+UDb8JYIctmj6xn+z+JqMhFQNMqkAE5TA9+rW9I10pAM5f8AYx6c5/b4RRcN7FH8QJRVhVNmgiYWOSUEPbXRoK7P4kFDBiiSAAQcyX+IDe8W8QNWHxFY5u7WPMUkhumvrCjsBPIwZcVGtgLbCA/0ZsI45j1SsYhYBpEpljdNVQ8iGUfIGEmJIRieIElycIkgi4yILnY2h12lmUzJiyfCmSUp0JrmOD0KTfpCTD4LuJ/Ek2IGHByYMsKNv6RkID4AxnA0/wDeYd7fipGfUa6R2LiSgkypSRZSlABNjyh7dHIcxxjhKgMThzmO9Q/XmH1jsy1PONKgSjlA8QDl12zyCR6wuLgWW8XkkyZiHzlrcgXyLRwnELsDo0foMTGssZ66H9o/PnEU0uNQ49i30hczMulEiY4LhvKDCeQkQDh5pIybeGAP4avKOeRQ+wagJkknILQT5BQJ+EP/AOI8wqWFFxVKC/IKKj8m9oz0iTXMlo/VMQj/AOSgI0f8RWVilJGQ7tLDTp8YrF/ET9BXbtBOKwQYgBCGGwq+ZpHwg/thLMzh6mV/ozElyLqByPmyop/isqnEYYpsaC3otP7j2g/tlgVdzOUVMO6SaSc2WLn+q/xiy9g9Gbl4gzJWPmKQKkkqUxcDkShLaEhldY2/C0BGGkOwT3aC4Dkcty2rxmOzsh+FYgjwrTN/2htv6c+sbHsjJScJhy5cykv7fKKRC9s4/LJptnG17ThCsLJWCQbMDcXSKiTu4HvGLkeGNNjMQVYZALUgJt1FveOWD+DRRL2LOzoP8xLAD876bHeDO2pAxLm5MtPrmLWyirspKBxKHsA6j6D4Zx72xnKM9Lm6ZYT8VZiD/qBdE5mBQdiOhjr/AGexJVKlU2BQGA0IAcH4xyGXLU3MX2s0dPlzTKwsr8pMpgxbmZIBv/dDYfYrQk7Vun+VrBKlF2GvMD8jGjnYpQSiaxNlANcvMYjTQhI94RdsMR+LhlKBpSkKDDYh/S0PJksS8IlKQtaiElku+YUoj0h09sVlklClSZqHsVTme7hy5/aOOrPMhr+G3nHYuB0GXNP5apjM5sSbvpHJ+FygqfIT+pcsfEffrE832RjqHaSQlWAmoeyJLADN0gZ+xjGcX4kf5mTMyKJMsE2JHKXysfFHS+PoAws5IDDu1i3lHKsRg7SChCm7tAUKb13KgR7Q2Rqxopvhq+yGAmIqWweSaCkhyygCrzIZPxh5gZxmTlh3PdIVT1WpbX/TYGKuytSRNXM8SplTdCkEXj7g2CoxU5QsVSpSk7XK6h5At7xVPQJWgvjoSMLOJuRLW270l2hD2ICUS5CS4M2UV+aklnbYBTRpONJK5C5bgKWkpciwexLa2jOycciQmVJQK1S0kJWzHYm2QyiGTPCD2xo4pS2Mp8kTZuIWqw7pMpL/AKiFE+xIheuUnvZkxa+abh0yVJT0zUDvEMTi1L8RboGe8U4eTrp5fUxw5fy5P6nTHAl0qkdmcIFBXOSFBQdTBwxD2bMZRpMLiEpUSG1e2/WEq8clKcweliR6AEmKVcRJUKXHry/fRoks2Ttj+ETXLxoUGIscxv5giOc8X7CzlLUZapdJUopFwwKiQHZso0ErEKzv0JLv5NF0jFTHcgU7guT6Fmh/8mb6T/hicwxnAp+HLTZZFncXHuI+SRSoWyOsdZTigqxBY5hQsfeMvx3sgf8AUwoCkkGqWfFf9ByPkYeOVS6JOFGQ4VLqnSEgkEzUXGeYy9IcdtVg4ubT4UqSB1YJf4wtwE0yMRKUpJeXMSSlr+UWrw6ppn1+NMqZMOjKqDD0J+EdMdqiCRof4mT6sThkpuoA22KloAH+34w77ZSlTUKVMWlMpK6AwZ3d3OrKSn4wi/iXLCsVhW5VLSAVDR1gJPpGs7aYL/tQgKAFaAHFsy/zeOj9iijs2lX/AEUm7GVNJFrPVaGPZVa04OQQFKeUlwVBhmzRn+ymOq4JiB+kTPZQq/8A1Gx7NpSnAySWNMlJV6B4eLQ3s41JyN8oLTMUmWUvYkKHlkR8YW4EX2braGyZYKARuQRHHD2iiYf2OxKUYlyHcEAaEnQxd/EApViUMA4QHbqXhNw10zg1i7/CJ8axRVPNT3AL7sIe/jRkBYhRYcoaz3P0jqPDsPWjDFVShQkkEhhSl3HqUxzFR5fXeOi9hlvLSoKPKhKA4sS5KvTwj0hsDttCzv0DdqsLXiJEogprB6n22zhzgZxnJlqHhQkADJykJKz7gAesBcbxLcQwpW4CHPu/uIl2cxSVIqXyy0JPLVZTlyojXSzw8XtiSsK4fikmTMQ1MpK5oOykmpQpbpr0jmHZ7DKXiJJGSFoWs5UhJBufeNkmZXIlGUklwZRD2GZCm6PGf4ikSZfcyrj8ymuo6+kc/wCRkSr9lcWPyZp+Pdt0qdCLA9bwgRj1PUCTu2mcZ2VKURt/c/zg04shgVBOQycfPKOOc5TZ2xiorRoJPHVoIDm/t9tDjhfahyFLDKCaH6Ev9IwOLxagA13P+W6H9osw867lRAe/k37wVOUfYHFPp0PESZk5yqYAjSkuYqk8PQlxUSTubewhHw/iQAADtvBc7Fg3Tm4t9Yk230Iz7pCfFT0F48nTibVFIbIAX9YQYjiLCrV/KI4TiClFmL6gn5CFoNjcgMSkl9QbPpbaKi7gVLBF2OR+N/eKf5qkip7/AJaSPsx6ucFPzApb1T5gsFDyvDIVns1IlvSk3zFIPsbGKhi1FilJcZhr9bEv7R4tymlRdZsSkOFDpv8AAwNjSE5MXcNcE2y20ggGK8YAAtAVu2oP9rgv0aGXCuKIXdLjQhiB6vkd3jLS8QPEQ4Fic1EDMHysfIw1moQSCbl7HO+l9jo8ajDvjXBkT1Imp5Z0tQUhWYJTcBQ1vrGH4fgVAYsTAxSmUhT7rmB26kJMbnC4wEDb4332hN2y4bUgz5ZNyjvRuEPSrzFR946cc6IZIe0Ddu8QhXEsMAoMgygb2T+I7ewh72w4xLQhKf8AUAmkkDoFOCfMj2jmHE8QRPlqsVVIUSRmXf6Q543iu8VMU/iKjsATtHbZz1ohwHEdzw3FoWeZUmQpN7kKKg8afs3jK/wyQiUES6iDkEgW81H5GMBiJxVLQmrOUhJfM0mwB2DwxkzwnldsumT/ALwVKjPouwSXPpDDCzLEM2RELsKRV7wzwSmqII6giOTH9mOVYdR7xDm2Rgficwd6x0tEpimUOh+sV4sPMWoaEAerxRGuiRIpN3jY9mcaZchmZWlQPrCDguLlyUzZyw5QkUg5VF7nyjzC9ve9A72lSSWYn5QkJuEmyqxt7GfHcYZs2USbhLZ7PH3eLnKoAJAYMwAYaHQDzivivaDDoCVJlIWLghQuCOseYLtUiahpaEy36a/WFlnq6QVhd7HOEolJIqqWrOm6UjYbxV/IIWLuBqSAB83jK4jiM4TCFLJtYJDD2gHFY6cqwt5xyPynK2XilA02MXhkEB6ybOWoHpv1jxeFwcspKxUrYFh0qIufeOb8RxE2UQpaTbJ3APrC9fHlqUVKVbzi0MMpbsDkdSmy8LNQs4f8JYHgHgUw1fWM4mfd9GNmZ8oW9hJtU5alKZJtc6nSNDxDClCgWsAXy+ELki4yoydl0nQvZ77MMm+MNMNNGej20vv0EZ3C4oMLGx2Hp5f5g/BYklRzAtbly9YnQw770C1IUerORBEzC8taRfUjP02gKT4GVZuvXfSL+HIUl6rJI0N3L6GNRjw4xJsWBuGYVe+cVLxiWNJ7taWBq5gQbCrYHJ9Ir4jKIKg1Rz5EqKfUkMD6xTg7vWjmbMWUUnNwzFvNjGFC5U2aoLllKVXBS5YgaspOoO7RfeghfiFwWI96vZxA6VKEtKmKVoeoAvU2XqU3YxBE8VAAsgnlYuObxJ6PZSfIiMYonzVElApJ0Y+IZhiLhx8YngcYF8i+YUv1AsQSzaE3AzSYXpLLBduY1OHChoR+nc+UW4LEy1soCmY6hzHxACg0q1bltGMajCzXJQTmMzr6iGuEm8tKw+hBvn5aRmcFOACQ7H39hDXCYguMnBuNwIN1s1XoxPajAmXiED8hpoO49NXeJz5ZpI6Q37UygqVKW5BQvlt+oi3o3xhHijYZkf5juwz84nHkj4uhUBUlA1SSPjDhMoDMh9oUJLOBpMJ9y8NKhU+V3PWLR6SYtw81NmPvaGeF/N5XhVJRZzp6wx4eWL/qGUcvJFSOLl2Gj3Bj5ElpaybkKQ0FTEgA1ZWihajQoEhumnnD+wornSq0KQ7VBrxzfEVSZikag3EdKlaNcwr7XcOVPxSEMLkAkAP1JI6PGjJRlseO+C7s6heJfNMsWJexOrdWja8NwoBZCmAyvYjyhXgCgEJSDLlpYB+n1O8O8Hj02ShIHzPvnHPP5MuuCftPgZiSlSbsS46GPsLKSRdT+sPMSSpTnIZj/EJJmBMsuLDbMD/F4FBskvDLyuU7KPK3UMXhNjuy+Hm2Qrupu2aVHZtPMQ0m1IZQU6X9oqlTpcxaQfEkmkkXctfqOkNByhxgdCPhOF7uaqTM5VA7hnGTGN53IWCVDRju+vvCbtJwsqSJ0kIKgQVH9Q1tpDXAzXoUbhQZQfUZQMjvYY0hFPFK6Q5Bdsn8viIYcNwoBuMmDGxuOmYgHi6FJmsCbFw2bPf4QxwE9Naa/CtIKQDcEWsdDlaJmG7AODylndwUndzo2cC8PcrUgm4a5aoO9nObH5iCMLKBQBUbBTKIBt6Z5GF8oNMSAxIJY1fiAA5NcKAJPlG6YNmcc7pXdlTEOwzPkRoRtBC5i1jwoWkZqSeZNnBAIzGbAwh4rWtu7pIW4Kn5kqGhDXfrAnD8YUKQo6pO4LBnB8iT7iM4msfInFCkgsQSEhjp4gR7KDdYW41aJQFiopJdrFkqdL9M4JxhSSLqKapZD5gKKgPYqhdj5jDvlXdJCm1GtvX5xkjA0/iHdlAL1I5crGohv2guXLqCkOxCiuWpObPzAp1YtChSu8TSOYglSP6gGLP7+UMuDzAS7XAf+oEb+kM1SMMsOAlQTu6gxfqoDzF/SNJgsSlTKADVMfPf1+pjKYpL86bUl0jIPex6EWhhwtbh2syXBycO3zMTkjDbjyXkEsCmpL7i94yc0mnLTL1jVY/D1yVl7VJUxysb+jRl1pSzE2teOv8AF+py5/sL5wZRGhYwzlywL/ZhXikvMQEnQfftDIrBJpy+7x1Ig1YrlNB8j8sLJfpBkglgXyMc7RULxSgaXNnitcp0zAGNnaITwSA9rxOTyrXZ0qS3weC3swPgPEkjRQNoZ4pFM6cr8wQojo8KMGlrbGDuPTPxEKOS0Co/L4xOfbK4jOL4kQC+T6H6xDD8bULpKUblz8YX8Qk0KKXFjnoTC6ZKJsYeMV7K2bGR2uUuaEAAhmUp/nGgUSoF/Bvtt8RGP7HYId4VL2a8dL4SggUlLPa2sTyVHSDFaOacY4xOqKKEsLFxdXkYDk4oulTnLKOk9qOCImSwouFJOYHwMYXi2GotqAzta+rwU4tJUahxKxQWlSHJBAJB8IOz/SL+EqIlgG4CrX+7Qp4LMVSEv4QbnI21gzDLsEMQbny6GJyW6MhxxkioKZ+W4tbrFKTSydnb9W7jaIYgd4kWt4XGzO0UmUoLBKlOl7MLj7eJjUaLhhPKc1MAHsCLgvo/M2kBcQSmVMStDCmog2Yi1QI9vURHhC2KmJZ6yFbqdJHukfCAe0s5kvTUEnnAN6Vhiw87xoqwBHEVBKXuA1QOzEWcZ5iAMbLaak6CZMt0URvo6T8Irwy09xS5mUWIB5indjqLPFuPpUykqvmFPYhw4IORENVGA5+LIpSkqoJWGOaWPL7GKOM41kpSNAUkam4uI94iFBZJsWJa7OS8I1TipQyLFvPIv5Zw8IithPCJpQEg+EqOZIIL29co0/DJYUuohlAgEj1zHm0IcRLqVloMtCpn+N4cYOeEpUq9mBPrc+jPAybCgxc+rMOKshYnNj8/hDLgs0JSb5Ha7bH4QD3TpZiAFW9ND6gxdhgx1CS9wMuh6ZxKYRyiYf5eaGLFm9TGZmjO32IdcUmBEtKUq8cx26CEzWfc3jq/G1E5s7uQEpYSyhmSw8jmfe0NJckHmH2OsLJoClpbw2A6AH5w4Kbqex2+kdFkDP4b9ovkq0AsDA2FN/TaDJSs/rEZFC7EdIskTGazu4+EeTbg+UVSw4HnGk9WYHw9lGGWNw3fSFA5pan5/SFpTzmGcqcyVNtb0hHtDRdGV45JK1CZrqNBvCeYu4Da38ukbriPCDMDoz1GjxiMdhlJXSoENvb2hlfGWTT4aTs8aUKVqbfZjQSe1suSlRXew5XYD6/8xluGBkiWTZVx5wq4zJexZxCwSlLYzdI1+A7cTMVNCO6T3aixVUxTsx1MZvtbMKZ5SN7dYG7OykpnpXdVPN0BGsR7QYkLnLVkBmf2isox81Qqk6th3CZ1KFK0GfmXi/CY11O2ofy2EZVeOUoUpsh7jf1jQcJtnkxpvaEnjrbGi7NXhkFSAd13vkC5Bi7FIpKSA7OFX3a3wgPhCylw7pKQ76fd7w5MoKUoaVOG1+3jjbKAeDnBnIuxSXzy3hOriRMwkipAAFQ8SWte320Xdo1iVLCSSKlU21Gd/WMRIx8yVOLqu+e4+sdGLH5KyUpUzXyApM3lWhSSHFmPTz9Ivm411JqDqvUD93hJPxyJipdCaVAuWPKfIaQDxHFXJcuQw97xnDYb0XcTxLpJGRf9vlAOCUD4s/3b/BijETmAvy/fxiqUwGdsh9+kWUKQnlbNGZnKCWJBD3+9DBmExDAgkZ7W294z8uZVUdC3whpIQCwNgT6hrj0iEolFwe4bEl1BmqN72bQvvDPhrgqKr7kZENqNYU4JCTUFIIUkgOMi+o6RpuEymVSqxa+xBiLewgHGmBw6MwxJGoe9oAnA7lixHlBPEuae2bco6b/QesVrlUlnzA9Cch7R241SSOSXQSfMpU2Y1ffpDCVJ5SxfrqIU4yWyhawOcM1pKRnzEi36f89IoJQiwruILQHO0RRKYZ3HxizJQO8SmMFqTyku1iIDw5IGcFJFle/wgaXlrlCLcLAiucDWOogzDIcj2gOYOYeUGYWcKk6l4PoPobpVcsGu/SJ47Cpm4d1pSVS1ai7K/aK5YFO2sE8JIM0pP5kkEeloeauLY2OVMwuO7uWaSkhLsCDdL9YB4j3ZTzKQoCwU9/UQ07S4alRHU/4jD4lFz7QmGHlvheWhvL4ukIolBtTb0vCmehSjeC+E4Z0rUcrD6x7OmOXDZRd/GWhN0DSk03zIPyhngsSGbTPyhSl7mC8Gh75ZWgT2jY+m37O4lTuGP5T8/Qw+wxIIJVdypLXZ833yjKcFnMbHMWOltDD+QtwCAH16bR581s6ALt1MFKCS2dmyO4OojBY41pqyWDe2YMdD7RYEzA4B5RkYxquHkkU3sSx2zPwjpwypEpRvZHDpdKDd/wAra/e0UcTmgv5WiC1EDlJpFwNbxXPWCnrqIslbsVgVTsnSCcMjKxOcBSfFDfAAAjOzk9XyEUlpCRCpMpTM1ug+9IZyEKB0IYkHprY5tb3ieEA8m99svMwUOWWlTHkJCrXKCAD8QkxyS2y64NcPUlyM2SRaNDhJourZJD6H7+kZ6R/qEu7i50DZHqkiHmFAEtb2C7hj7gecc/sEnSFWHSoLJZxd31LWSTtmS2wiszEpJZ1Kd1KVkH1SNC+p9oYSEOWFyNjlVb3MBFBADJ1ADabv5R0wkznktFZBUWDV3pPUfJUQQPwwCCS/r95xYtyohI9XvnmOv0i+ZIZySUkjTJ8rjWx03h/ImhZ/KqaoB2Nxdx+8EJwiVpzarwE2AUND0Nw8epmglFyMw40ILXh7wiSlSChSSoFRyFm1yyiOSdI05VpCbDYNSyQxAu+4i6TwsopJ/qGmjfIn4RoDwohSi9SnzvePV4QJuDvZrgZO2hziKyfEX5L0ZX/pylXALhtLG2/nFsvAFCy4cAtlez/LKNB35DMk7EtZh0MU8RnrCQtEsk8xqBcBmcHcmCszraNcpOkhcqZSAGfOw1y9ovw0kicFXsofHJ9or4Vg66lzEhKxnUGDdb6aecHolpKkMXBYtd1MWc+UN/kaoLfi0lsy3blQEy+v37xzvGAaR0b+IcrnG5jmeIEdH421Z1zY74GAZKhmxfoN/W0LcRY63J/xDDsxOstGgHxgfiEsgmw6RTk3YE7QAgZwbh1HlAGYbzgesgm2txF0iaxtYdfhDS4CPR/wxagzvfp8xu8aXh8hQUCzpUNBaMxwzEEMXcXL9MmOx6xruGKKlAJAV+nN/IxxTTst6Dp/+jMbZm2jDSFlcxP4gSVKZTggNYZux19o3fFFrlSVVoKCSGBDP+8c0Xiphmju5YmLBJZKHIAObXDdSGi+LciXI2JxiFJUyk3Zmtto2cUTphBzBLX2BjR8QlyyVGYsS5hPKKQnPLJg3prGaxEllkB2B/MGV6gR10iNu9nsi8M8Glwd7/8APtBfBuzsxaSoJLUlXoMveIhFJy+xf6RKU70isUN8AnmLbDPp/wAQfIUWcXDEgPZQNi33rAXDUgrRlddN8vvIwywyXMtQ2IIAyJt845JlQ7BTAwZ8mBOfUN0YQyxgJEuUSwVdXk4a3nFPA+EqWVFKCoClQHU+cGy+Gz0KK5iFhT2ZLinbpoX0aI+7I53qkSEwJZ2BAAN8yCXHmzfCIqTUSAGSf+XPXpHi8AqXddSupDjmIukM77mLe8ID0BJGhN7dNIWUmns48k5cB1SkJZg6jkBdXlbSLJdwykkDQXB6gdY9Ti2sQxDXGZ39IOKlFJIKgo6hQGRci+4b2hL/ALJwV+yiV2fUgELWE+TkDoQPswwlSyjwMmwqawIzZ2YEteL/AOdlrrCCFMp2Tc0lgKkgOADuIsnJSaecBNWThlE2sl83B01izhfTuWJIqlqZKvEpT8pKSEi7sTm42i+VPmEhRcjUaDoFNn0i6UuWgE7P0vsbbj4xDDrqFxUNgAwf+45+kFJId0iKFkkCgB3JJuHzBzyeJ4aVSAGQtjmAGc3Vyg8gLD2i2YUJCuZtAlk2I0AB93hPiuIElQpDgF2IcGzCn1MJOdcQkpjITJTEkAWdqeU53A9/eKpeIkKFAS7ZaN0Baz9IS4fFkKpWGcWl3Solsha7EH2gjHY1SZIUaEKGaCSQHAd3vtlvC4/OT+SFj5PpmP4jSbpCcqY5fjQymjqXa6YSkKJCiAQWdnGZDh20jluPTzH1+/K8dv4/aLS4QwmJKVW/NpDzHSqm6n2f6QgwPjB2MaPiJ5LbGLZPsgQ4JVJYgOYtljLXe3l9TFeG8TvbXo8XYVLkDcK9coZmXRtwdVVzY6DQ7iNb2amFE4MT0J0fL0jGyPCgjMa/SNfwOpjSCVEeZ9I5J/aywb234m6KfCXvlbYPrHO53GClFIKkg592Qkr/ALlM9PQCHHF5gWC5IzFJHM5FncbaQglYYJmJ7wPYGjdsgrZO7x0YVRHJykMJ+BrQhK1M6R3L3WohIKgAc0nIHJxZ4hwuTLmKQiYkOxCXYqWCMiW8SSUkf+QbUC8RE0L7xaSVGkhUzyBASkZAbQfwiQpUwTBzKU7gFqf1Ebb5RWctE4x2bLF4oS8OpANMyigy7tp0DG59ows4F2Lhnzz+841Jwq1fmJZ2qy+9YEXwlcx1Z6knM+gu3WOSMqLi3BpcEf1C3mMxDXhCV2RcEZ7dPS0fYWQiUDWalDJ0lMtIBuVLfJvu8aHh+EQl1FS1gkMGDoBBKWALkFsjeEycCnRrOFlKZISmYATc638gNI9/nJwJL8jOHs7Z3bm3sBCJCFBLqSBf8sw0m9gSzi2kUTKwyUoUSaqipRYPewUTtlCqq/snJXw00ziS5gLhCUnwqSshZ9sjlFWOwgmlSiVVpF7WOrK5RULHK94RSsbSplpRLKkBgFEuGuydDBKuJzvCGUXcEEki9mexJyvaFuP+wlRepMrn8JmVgh1kB0gA3tZIfUFtdorw2EnOAupBBe4fMjZnG7bQSriU5RBRZACnAFReza2GY6vFeN4lPTLUCbkgClNXKHdRUPR2GQGTQHDGK8cUuGjovUFLSSxKEgJHX8rl3cvtFIRLuFS+7cuSpaSAbsQAc8zEcRjQQDLVyj8xcG+an1yyhSvFrapSQkK0WSFa9PrrGlJylo1yb0O5WICTe4IYFbBrZh8yb5R9ip4TMSCqZSXYoNh1U4YD4wrTgiVBJKStOqiTSHYUg6PAmMmd2uUmWtJKwVLQE1agupLupNxZJDO2piigWS1sYT5aczNcDxVGwq05WzEDzJUmWoEJP5bsVacrmwAsbHNojxNSisJrSlucOVKAJ8TUBJUop/USExmsDgVYmVMmy0TyEqQ4U6QvMgspNRAvkb+sMsfsxoZfHkLsHqU4pIYhs6QeYlTgQok4gLvQAopFudw5BADkEkAGxEORgJZlgJUDXeYpf+pUCDU+mopswAhdMx2HwgJQQVZlai6nAtfMDpAe9CP9IE47w9UrChc0EKKiQhSqlirN2y8o5ZxBV7R0Ti5nzZa1KTTYFIVZar/pzHmYwU3AkZv6xTC0mO7oH4dhitQCc9fLWHvG5BSgA5xV2OmAT1PT4CACmp+g2PWDONS1KUGHJuFJq6sCYpP7o0FozsgaenvBstBBRvcn6QGpFJfSzdY+Vi+Zwc9IpVgHcogKDCxD3uPQxpJM0gWzbLQ+kZngckKSHrsGDa+T5xrsECABYE2ycF7Zjwnzjmn3/hW9C5fEhLv3RqJNqLht7RXgDWo5UAB3QUkOTmWL322jRypDKKblgVGhOiWDVKs949wlK0+FSL3SrlJ2FXS+W4hv5CaQhVwlU2YrvETA97Z9GsaWG8HYGSmWwRLKAzkEvXo6nZzmGsLw5Q+XL1TUeQ2uo5gEa9DH0uQtanQgzUlQcrJCU7F1MFDqTkIXyYaQvwuFmBIAmOkBqi7qbw/AkFukezMIak0lSlAWSVMGN3boPjF84zUisKATrSDSDkalLHLfRxb3imVhpqULmoHeLUQHAFSU5Hlbw/1atbKAkwNliklKauUAlywBfOxCmSE5lxcwBiuOy0goZS0sHCXA9QcvR/KIYHBLmD8VyD+TQk5Avcm9iB6RPEYZQllTFCU2IXym2qbXtq2sB+KFbCZWMqIKxQkXUQDU4Goa+3pDuXPl0196gpU2QILG7AKu+WcZ9BCUqqAKVOAWYuHZ2PXaI4JkklLJTLAIuVE1MbVWbLQRBO9HPGTY6mYwJDougOHKrsPZlXGUAyccQXfRr+HqeuUDYyeVzKgklJZ0nPme4AFjl7R9jMOVEAAKUGcHN20D3F8t4RwRKcbexhiMQlnS4dCkqU+T3SSNGYm9rx9MmLWkgLUnJsyz6qUMgSbjV4WzMKtaeWxNirQNm7ZgDTqN4Yy5y0oSJaUpWCVKUoCoOA1TaNf1ENFNDwxyfS+ecQqYRKX3LBmZJdOzn6AAGISOAzHJUqapTg0qmAgP+YBLEFxrBkzHYfDJ5lpUoWZJO9nU7j0hDM7Yy0BSpMosS6lspV9qrsc7RZRfEdaaNP8AyilEOkpQ4KqWBWqxLlRt59Yon4IpmVoXLktb9SlIByUX5j5xkV8Y4jiSVS5SkoGSlgpBfZ8z0iZ7Nz3JxGLQix5cyH1Z7X0N7Q6hXTGkxuLQyasQlkJYhASmttVqzVloRnA6Z02YCuUikFgFzCUJOoCdSPKFisJg8GUzFTK6SWrdRUcropp621aHsntHL7sKmLqsXKUqcvo++QLdI1Ixn5nAcfOW5nS0m4YFSkte5YMfeD8N2akSEiZOUcRNVYVNQ92CUs5Frx4ntSsKKUpNFCSApqtyFKdn8rxCdx5BYmUXGj1Ndmewa/nDtqqNXsznE+ILSZi1EMknVypRvc9BfyIhDxLEUgVl1KuXYAPdhd40WIwklboImK5ypYyuoJBcgaU/vE5nDU01FKUguxWXURZyP0gMAIC8FsNsz/ZaUHXNJyGWz6xdipJWuthnqHHtDeT3dJNTSxbJqjlmWdo9kYMKqCAoWBCrlObMo5F7kAX84PnbtoZLQjTgJqz+o3cHLqW09I+lcC7wtLBB5lE526ADdut42KOFJlpKpne+HNCVNbNNTEUktcfWGGFwqSlAkywEMQ5KSyk3d6wTnmYPmzaFHBuDCWlIUmpwRUkkGpvCQdegvD2WpQlhFNJrR+Kl1K6cqQzgvcv5R4ZSrrryFwAKfMXud2OkEYclSUqSspyJUAE0Ps5JHrtE26dgZ4s90FcgrL2mBl2s9r1WdoCwnEkzq0XZGZmII03YNsBY3g2dORJTS4mMaTVmSBqd8r9ICkT5akFcoUzFrUFO4QRSb3sV5E7esJ2zN0NMBKE40ghCmdlKqDZDm/MLm0LF4qZJmmoS1JCrlRAlFnYhFnDsGMD8ExExBLrQpKRUAk0qJ0NOdL3y2gudxkiQoqlqKiWLCoEm6qgxbTKGTrhqvYVi8eUqVT3sycUkFHdnu1ZuGPjUL5vC/HylyFN3a5d6hMUwU1/0sq36SP8AAM/tUtU8qlCWJtISmtJURVYO7GtyzhtYc4UomGpcpUwoAIUCvu3NypSdSQbXyEFy/YWqBZvHhiAZf6CGZJJfMJLWclyRoPKKMVibMZlUsHPOohnS2vnB3DJU4TJqlKliWU1lQSE90PDypcqUS7AHXWILWlLS0lSAosNSBuspao75AQk4xqyGSLb0KSyVpBISPFfXW6leWukGKw/4YouFkUpOoSbAuMgTt+UQv4igrlp7rUEE/lDM1/7Swj1E+Yruu8AelJuCwepTEPkzQFFUaMa6GyZSxzFgpRJdieoz8z0yi1K0JAEwAElxU9RyudgSf9piE3FggklmSc89yS2rAW/qEWz+EKnTEqMxBIblINYs9h+ZTH5WvE4x8nsWOO3bKDxGWSUsShKkp5jyGYr8g/WphUq9gPKFn/WsOglIUVLUoBa2ckl81WBAOmkNcXLlpCSJTlCTQSnkBVmpzylzqNEiBJXZKRQBMKwSBUtwAo/+2k7u2sdHwWjo4AYDsbPnMrETQEn8gIc/+QJA8w8axGAUlCZaZYpANwqlna76mwvnE+HSxSdgqwcsL6DSC8QssP7voYEpyYtIowGOlSnKgVTSzqUkhAUkXpCqjSf1PexeE/ERNnd4qWAlKyTUxLOS5QCfY6Q54TfGKQbp7upjcOTc3zyHtBPApylzVhRcBTAZAZ7QzkwpUZFHCFLmqEwA2DBRUVEAXUQeQDdsorXwZloJVUw5SkoEsgF8ioBha4d4f4k/hqX+ZKpgSToAs2Gw6R9hEhRNQBsk3GrGFcmEA4dwk3K6kpaoCWQpRN/GCGADCyR6wPMBQgqM0EEgG2uTMLg+7NB1RAQxLkl7l8j+0SlAGfJUQKpiwlZYOoeenpAtMwHJ4cibYTASA6iPy3sDekHzEfSuHywEDvCUusBdFSVKdyTkC1rZQmwmIUrFlKi6bhtGuchq4zzjU8LwctaqVJBT3ay2QcJBe3UAwxgfCcMSmaiauWSpLiWVEKlqa1SUhJFR1vbYXg9HDVLDrmTA1xd02sUggABLPcCAsObTEfloSG0FSXLbOQINVJSk4dSQypkvnLlzn7DoGjNtil0ySEgpllVByRU43uC5sAPeI4HDoJdCWLBT2QFEXaosFF8hdto9TJSmdLSkAJULgdCpvL0jSSsFLGFXMCRWA4NyxDMz2gw6YzmKwiwnmZFKiEoyLdQ5Bc5m0LxJWpVCaElZIBU4BKmAIbMAE+0P+J2loUAApTFRYXtCjDispC+YEqsfIe0CX9jC3H9m0S2AxMyYp2qoFDnJruWLu1ohhJQllV6l2EwNyqZ2qDZ5sRl0hoMBLROWEhglBpDlg5DsHtAmONK1AW5PmsA/AmJyr0Lk4DTpyZktbSwgjJ1cxGhBN9D8IhKxaihRUpXfJB5jqCWBG5a9s4hjpQlzJoQ4HeAM5yINrnKBcNNKpoSTYEN6m+UQk2uHN/JKIfMlpmLUuZQzCvcAfpUS4KiTfRve7h+NKsQlQWBKRUxrSELUBdJ2PhA3ZtIH4QsgtpcXD6q3g3hElKQpYAqly5qkPcBQZixsSOsdMF5R2XxW4+TDuK4qlISEFCiEma5BWGulCms4qUT1YaRkeJ41QXyZlgVnJPMKWADJSAFFs9INnipyrmNNV73ze+Zckwbwi+HKiASyswIXy3f6BJ+Qiw8laJgDLSn9Zugh8yTYkD1vDjALmLJUAOZiX8Rpsxs97Xy0EL+IqP8AMykZJKQSBYH2jUjCorXypsSBbQMw+JjSle2GH1AJ4CUkmup3JYZljkzgQdhuCTpiARNKTmLsSM8mBKX2LvC6TKH/ANtTr841WA/0ANBlEk3ejQq9max8tUpYp035n3zvloMokJ4UFKShIYi6gzsWao75PDjHyQtZqD0yyRc53vbOEMieozKSSUhaEgaAFMNTfQNUz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157288"/>
            <a:ext cx="2857500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52" y="1772816"/>
            <a:ext cx="4754846" cy="4021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169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AAAQABAAD/2wCEAAkGBxQHEhQUExMWFhQVEhYYFhcVFxcYGRgYFRcYGBccGBoYHCggGBomHBYVITEhJSkrLi4wFx8zODMsNygtLisBCgoKDg0OGhAQGywkICQsLCwsLCwsLCwsLCwsLCwsLCwsLCwsLCwsLCwsLCwsLCwsLCwsLCwsLCwsLCwsLCwsLP/AABEIAOEA4QMBEQACEQEDEQH/xAAbAAEAAwEBAQEAAAAAAAAAAAAABQYHBAMCAf/EAD8QAAIBAQQFCAgFAwUBAQAAAAABAgMEBQYREiExQYEiMlFhcZGxwQcTFEJScqHRFSMzQ2JjkrKCosLh8NJz/8QAGQEBAAMBAQAAAAAAAAAAAAAAAAMEBQIB/8QAJxEBAAICAQMEAwEAAwAAAAAAAAECAxEEEiExIkFRYRMycUIUM1L/2gAMAwEAAhEDEQA/ANxAAAAAAAAAfjeQENeGKLNYc06mlJe7BaX12LvJ6cfJb2RWzUr7q9bceTl+lSiuubb+iy8SxXhx/qUNuTPtCHtGKbVX/d0flSX/AGTRx8ceyKc1590fVvGrW51Wo+2cvuSxSseIhxNrT7uZyctrzOnInkB70rbUo82pNdkpLwZzNKz5h7Fpj3d1nxJarPsrSfzZS8URzgxz7O4y3j3S9jx1Vp/qU4TXTHOL814EVuHWfEpY5NveE/YMY2a1apN03/Nav7lq78itfi3r47pq56T9J6lUVVZxaaexp5ogmJjymidvs8AAAAAAAAAAAAAAAAB+N6O0CsXzjOlY840fzZdOfIXH3uHeWsfFtbvbsr35ER47qXed917zf5k3o/DHVHuW3iXqYaU8Qq2yWt5lHEjgAAAAAAAAAAOqwXjVu9505yj1J6n2rYzi1K2/aHVbTXxK43PjiM8o2iOi/jjrXGO1cMynk4kx3os05H/pbqFeNoipQkpRexxeafcU5iYnUrMTE94eh49AAAAAAAAAAAAA4L3vandMNKo9vNiudLsXmSY8drzqHF7xSNyzq/MR1b3bTehT3QX/ACfveBpYsFaf1SyZbX/iGJkQAAAAAAAAAAAAAAB33Te9W6ZZ05as9cXrjLtXmiPJireO7ul7V8NFuDEVO+FkuTUS1wfjF70ZuXBbH/F3Hli/9TJClAAAAAAAAAACExJiGFzRyXKqyXJj0dcuheJPhwTkn6RZcsU/rNbbbJ2+bnUk5Se/yXQuo061isahRtabTuXOdOQAAAAAAAAAAAAAAAAA+qc3SacW00801qaYmN9petBwtilW7KlWaVTZGWxT+0vEzs/H6fVXwuYs3V2t5WoqLAAAAAAAABCYmv6NzQyWTqyXJj0fyfV4k+DDOSfpFly9EfbMbRXlaZOc25Sk822akRERqFCZmZ3LzPXgAAAAOywXZVvB5UqcpdaWS4yepHFsla/tLqtLW8QsVjwJUqa6lSMOqK0n5IrW5lY8Qnrxp95TFnwPZ6fOdSfbJJf7UiGeXefCSOPX3dkMKWWP7Wfa5fc4/wCTk+Xf4afD9lhWyv8AZXfL7j/kZPk/DT4ctfBVmqbNOPyy/wDpM6jl5Iczx6Iq14Ckv0qyfVNZfVfYmrzI/wBQjnjfEq7eNxV7u59N5fFHlR71s45Fimal/EobY7V8wjSVGAAAAD9TyA0HB+JPbcqNV/mLmyfvpbn/AC8TO5GDp9VfC7hy79M+VrKiwAAAAABw3xeUbqpSqS3aorfKT2JHePHN7ahxe8Vjcsot9snb6kqk3nKT7uhLqRr0rFY1DPtabTuXOdOQAAA67uu+peUtCnFye/oS6W9yOL3rSNy6rWbTqF5ubBlKy5SrfmT6PcXD3uPcUMnKtbtXst048R+3dZ4QVNZJJJbElkirM7WH0AAAAAAA9YEDfGFaF45tL1c/igtTf8o7H4ljHyL0+4Q3w1t9KHfNx1bofLWcW9U481/Z9TL+PNXJ4VL47U8owlRgAAB9Qm6bTTyaeaa2poTGxp+Fb8V8U8pfqwyU109El2mVnxfjt28NDFk64+04QJQAAAN5AZdiy+PxWs9F/lwzUOvplx8DV4+Lor38yz82Tqt9IMnRAAABN4cw9O+Xm+TST5Uunqj0vwIM2eMcfaXHim/8aTd9gp3dBQpxUUu99be9mZe83ncr1axWNQ6Tl0AAAAAAAAAAHxWpRrxcZJOLWTTWaZ7EzE7h5Mb8s/xRhV2DOpRzdP3o7XD7x8DQwcjq9NvKnlw9PevhVS2rgAAB2XTeErrqxqR3PWumL2o4yUi9dS6paazuGt2S0xtkIzg84yWaMe1ZrOpaUTExuHsePQABW8cXr7DR9XF8urmuyPvP65cSzxcfVbc+IQZ79NdfLNjTUQAAAmsM3E75nrzVKPPl0/xXW/oQZ80Y4+0uLH1z9NPoUY2eKjFJRisklsSMuZmZ3K/Ea7Q9Dx6AAAAAAAAAAAAA2gZ7jHDnsTdakvy2+XFe43vX8X9DR4+fq9NvKlmxdPqjwqhbVwAAAuno+vXRcrPJ6nnKHb7y8+8pcvH/ALha49/8ryUFsAAZPia8fxO0TknyYvRh8sdWfF5via+CnRSIZ2W3VaZRRKjAAHTd1ileFSNOG2Ty7Fvb6kjm94rXcuq1m06hrV2WGF20404LVFcW97fWzIveb23LRrWKxqHUcOgAAAAAAAAAAAAAAD5q01VTjJJpppp7GntPYnXeCY2yrEt0O56zj7ktcH1dHavsauHL+Su/dnZadFtIkmRgAD2sdplY5xqR50ZJrhuObVi0al7EzE7hsNktCtcIzjslFNcTGtWazqWnE7jb2PHqKxPbvw+zVJLnNaMe2Wr6a3wJcFOq8Qjy26aTLJzXZwAAAaDgG6vUU3XkuVU1R6oJ+b8EZ3Lybt0x7LnHpqOpbCosgAAAAAAAAAAAAAAAABD4pur8VoSSXLhyodqWtcVq7ibBk6L/AEiy06qsqNZngAABofo+t3r6Eqb205avllrX10voZ3Lpq2/ld49t118LUVFhSvSPa8lSpLfnN8NS8+4vcOvmyrybeIUcvKgAA6bvsrt1WFNbZyS4b3wWbOb26azLqsdUxDYaFJUIxjFZKKSS6kskY0zudtKI1Gn2ePQAAAAAAAAAAAAAAAAAAZZi6wfh9pmkuTPlx/1bfqmavHv1Uhn5q9N0KTogABY8B2v2e1KO6pGUeKWkvB95W5Vd49/Cfj21fXy0ozF5mWOa/rrXJfBGMfppeMmanFjWNQzzu6vlhCAALT6PrL660Sm/24au2WrwzKvLtqmvlY49d220QzV0AAAAAAAAAAAAAAAAAAACn+kWy6VOnU3xm4vsks/FfUucO3eaq3JjtEqEaCmAAOu6a/s1elP4akfHWcZI3WYdUnVolsOkYzTZJiGp6201n/Vku55eRsYY1SGbknd5RxI4AAF/9HNHRo1Z/FUy4RivOTM/mT6ohc40emZW4prIAAAAAAAAAAAAAAAAAAAENi+j6+yVV0RUv7Wn5E3HnWSEWaN0llZrM8AAM8gNK/Gl/wCzMz8Ur/5IZ9eT0q1V9NWf+TNGn6x/FK37S5jpyAANLwHHKyR65z8cvIzOV/2L/H/RYismAAAAAAAAAAAAAAAAAAAA4r6jp2esv6U/BneP94/rm/6yx82WYAAAHV7a+hHPRDrql+Xksq1X/wDWf+TFP1j+Fv2lzHTkAAaXgOWdkj1Tn/ln5mZyv+xf4/6LEVkwAAAAAAAAAAAAAAAAAAAHFfMtCz1n/Sn4M7x/vDm/6yx9GyzAAAA6fZH0o56oddL3xBT9Vaay/qyfe8/M5wzukfx7kjV5R5I4AAGgejmtpUakN8amfCUV5xZn8yPVErnGn0zC2lNZAAAAAAAAAAAAAAAAAAAAh8XVvUWSs+mKj/c1HzJuPG8kIs06pLKjWZ4AAbQNH/BEZn5V78ar44oeptc/5RjLvWXjFlvizvHCvnjV0AWEIAAtXo9tXqq8oP8Achq7Ya/Bsqcuu6RPwscedW00Mzl0AAAAAAAAAAAAAAAAAAACo+kW1aFKnT3ynpPsivu13Fzh19Uyrcme0QoBoKYAA67qo+01qUfiqRX1OMk6rMuqRu0Q2HRRjNNSfSPZf0qvbB+K/wCRe4dvNVTk18SpJeVQAB1XZa3YKtOovcknw3ris0c3r1VmrqtumYlsFKoqsVJPNNJp9T1oxpjU6acTt9ngAAAAAAAAAAAAAAAAAADLsY2/2+0yyfJhyI8Od9W+5Grx6dNP6z81uq6DJ0QAAsWBbL7RalLdTjKXFrRXi3wK3KtrHr5TYK7v/GlmYvojFVh9vstSK5yWlHtjr+qzXEmwX6bxKPLXqpMMpNZnAAABoeAr09ppOjJ8qns64PZ3PV3GdyserdUe67x77jp+FqKiwAAAAAAAAAAAAAAAAAEVia9PwqhKSfLlyYfM9/DaS4cfXfSPLfprtlG012c/AAADQvR7YvU0ZVWtdSWS+WOrx0u5Gdy77tFfhd41dV2tZUWDaBkuI7v/AAy0Th7relD5Za13bOBr4b9dIlnZK9NphGEqMAAdd12+V21Y1I7YvWulb1xRxekXrqXVbTWdw1q77ZG8KcakHnGSz7OlPrRkXrNZ1LRraLRuHQcugAAAAAAAAAAAAAAD8nJQTbeSSzbe5IDLMUXw73rNr9OGqC8Xx+xrYMX46/bPy5Ou30hiZEAAPWzWeVqnGEdcpSSXazy1orG5exEzOobDYrMrFThTjsjFJcDGtabTMy06xqNPc5egFYx3dftlH1sVy6WbfXB87uyz7y1xcnTbpn3Qcim67+GcmkogAABO4Wv93PPKWulJ8pfC/iXmivnw/kjt5TYsvRPfw02lUVZKUWmms01saZmTGu0r8Tt9ngAAAAAAAAAAAAAAoWM8R+050KT5GypJe817q6unpNDjYNeqynmy79MKeXFYAAALj6P7q9ZJ15LVHOMPmfOfBauLKXLyajoha49O/UvhQWwAB+SWlqewDLMUXO7orNJflz1wfVvjw+xrYMvXX7Z+XH0W+kMTIgAAAn8NYkldD0ZZypN61vj1x+xXzYIyd48psWWadp8NHsdrhboKdOSlF7159D6jNtWazqV6totG4e5y9AAAAAAAAAAD5nNU022klrbbyS7WIjYoeKMWe1Z0qDyhslPY5dUehde80MHG6fVbyp5c++1VQLisAAAHXdlgleVWNOG2T1voW9vsOL3ildy6rWbTqGt2GyxsNONOCyjFZLzfa3rMi1ptO5aVaxWNQ9zl6AAAEffl1xvek6ctT2xl8MtzJMWScdtw4yUi8aZRbLLKxTlCaylF5NfbpRrVtFo3DOmJidS8Tp4AAAHbdd61bqlpU5ZdKeuMu1ee04vjreNS7peazuF8ubGFG3ZRqflT/k+S+yW7iZ+Ti2r3jvC3TPW3nssaeZWTv0AAAAAAACGvjEtC6805ac/ghk3n1vZEmx4L3/iK+atVCvvEFW93lJ6MN0I7OPxM0MWGuPx5U75bXRBMjAAAD9itJ5LW3sQGm4RuL8Jp6U1+bNLS/it0fv8A9GXyM3XOo8Qv4cfRG58p8rpgAAAAAIHFOH1fENKOSqxXJfxL4X5MsYM3451PhDlxdcdvLM61J0ZOMk1JPJp7U0acTExuFGY12fB68AAAABIXdfNa7f06jS+F649zI74qX8w7rktXxKyWLHklqq0k+uDy+j+5Wtw4/wAynryfmEvZ8aWWrtc4fNFv/HMhni5ISRyKS7YYkss/34cXl4kc4Mnw7/LT5fssRWWP78ODz8B+DJ8H5afLkr4wstLZNyfRGEvFpI7ji5J9nM56QirZj1L9Kk31zeX0X3Ja8Of9Sjnk/EK7eOJLReGalU0Yv3Yclfd95ZpgpXxCC2W9vdEEyMAAAAAC+4Nw37PlXrLl7YRfu/yfX4GfyM+/TVcw4teqVwKayAAAAAAAAQGJsORvdaUco1UtT3S6pfcsYM84+0+EOXFF+8eWb2qzSsknCcXGS2p/+1o062i0bhRmJidS8T14AAAAAAAAAAAAAAAAAH7GLk0ks29iW8C+YVwp7NlVrrl7YweyPXLpfVuM/Pyd+mq5iw672XAprIAAAAAAAAAARt9XLSviOU1lJc2a5y+66iXHltjns4vji8d2c31cNW53ylpQ3TiuS+34X1M0seauTwo3x2p5RRKjAAAAAAAAAAAAAAAOy7LsqXpLRpxb6X7se17ji+StI3LqtJtOoaJh/DNO6MpPKdX4mtS+Vbu3aZ2bkWv28Qu48MU7+6dK6YAAAAAAAAAAAAD5nBVE00mntT1piJ0KpfOCYWjOVB+rl8Lz0H2b4/UuY+XMdrd1a/Hif1Uy8bqq3Y8qsHHoe2L7GtRdpkrf9ZVrUtXy4jtwAAAAAAAAAAHvY7JO2y0acHJ9CWzt6Dm1orG5exWbdoW658Dt5StEv9EH4y+3eU8nL9qLNOP/AOlystlhY4qMIqMVuX/tZStabTuVqIiI1D2PHoAAAAAAAAAAAAAAAA+ZxU000mntT1oCCvDCFntmtRdOXTB5L+16ixTk3r9obYKT9K9bMC1af6dSM10Szi/NFivMrPmENuNb2lDWjDtps/Ooy7Y5SX+1snjPjnxKKcV49nBUs06XOhJdsWiSLRPiXExMPLM9eGYH3TpSqc2LfYm/A8mYjy9iNu6z3HaLRzaM32rRXfLJHE5qR5l1GO8+IS1jwRXrc9wprt0n9NX1IbcukeO6WvHtPlYLvwVQs+ublUfXqj3LzbK9+XefHZNXj1jz3WKz0I2ZaMIqMVuikl9CtMzM7lNERHh6Hj0AAAAAAAAAAAAAAAAAAAAAAAeVfYew8lD3hu4k1EdnlY+dwZ7bw8r5TVmIZSw6Dl6AAAAAAAAAAAAAA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371600"/>
            <a:ext cx="2867025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4" name="AutoShape 4" descr="data:image/jpeg;base64,/9j/4AAQSkZJRgABAQAAAQABAAD/2wCEAAkGBxQHEhQUExMWFhQVEhYYFhcVFxcYGRgYFRcYGBccGBoYHCggGBomHBYVITEhJSkrLi4wFx8zODMsNygtLisBCgoKDg0OGhAQGywkICQsLCwsLCwsLCwsLCwsLCwsLCwsLCwsLCwsLCwsLCwsLCwsLCwsLCwsLCwsLCwsLCwsLP/AABEIAOEA4QMBEQACEQEDEQH/xAAbAAEAAwEBAQEAAAAAAAAAAAAABQYHBAMCAf/EAD8QAAIBAQQFCAgFAwUBAQAAAAABAgMEBQYREiExQYEiMlFhcZGxwQcTFEJScqHRFSMzQ2JjkrKCosLh8NJz/8QAGQEBAAMBAQAAAAAAAAAAAAAAAAMEBQIB/8QAJxEBAAICAQMEAwEAAwAAAAAAAAECAxEEEiExIkFRYRMycUIUM1L/2gAMAwEAAhEDEQA/ANxAAAAAAAAAfjeQENeGKLNYc06mlJe7BaX12LvJ6cfJb2RWzUr7q9bceTl+lSiuubb+iy8SxXhx/qUNuTPtCHtGKbVX/d0flSX/AGTRx8ceyKc1590fVvGrW51Wo+2cvuSxSseIhxNrT7uZyctrzOnInkB70rbUo82pNdkpLwZzNKz5h7Fpj3d1nxJarPsrSfzZS8URzgxz7O4y3j3S9jx1Vp/qU4TXTHOL814EVuHWfEpY5NveE/YMY2a1apN03/Nav7lq78itfi3r47pq56T9J6lUVVZxaaexp5ogmJjymidvs8AAAAAAAAAAAAAAAAB+N6O0CsXzjOlY840fzZdOfIXH3uHeWsfFtbvbsr35ER47qXed917zf5k3o/DHVHuW3iXqYaU8Qq2yWt5lHEjgAAAAAAAAAAOqwXjVu9505yj1J6n2rYzi1K2/aHVbTXxK43PjiM8o2iOi/jjrXGO1cMynk4kx3os05H/pbqFeNoipQkpRexxeafcU5iYnUrMTE94eh49AAAAAAAAAAAAA4L3vandMNKo9vNiudLsXmSY8drzqHF7xSNyzq/MR1b3bTehT3QX/ACfveBpYsFaf1SyZbX/iGJkQAAAAAAAAAAAAAAB33Te9W6ZZ05as9cXrjLtXmiPJireO7ul7V8NFuDEVO+FkuTUS1wfjF70ZuXBbH/F3Hli/9TJClAAAAAAAAAACExJiGFzRyXKqyXJj0dcuheJPhwTkn6RZcsU/rNbbbJ2+bnUk5Se/yXQuo061isahRtabTuXOdOQAAAAAAAAAAAAAAAAA+qc3SacW00801qaYmN9petBwtilW7KlWaVTZGWxT+0vEzs/H6fVXwuYs3V2t5WoqLAAAAAAAABCYmv6NzQyWTqyXJj0fyfV4k+DDOSfpFly9EfbMbRXlaZOc25Sk822akRERqFCZmZ3LzPXgAAAAOywXZVvB5UqcpdaWS4yepHFsla/tLqtLW8QsVjwJUqa6lSMOqK0n5IrW5lY8Qnrxp95TFnwPZ6fOdSfbJJf7UiGeXefCSOPX3dkMKWWP7Wfa5fc4/wCTk+Xf4afD9lhWyv8AZXfL7j/kZPk/DT4ctfBVmqbNOPyy/wDpM6jl5Iczx6Iq14Ckv0qyfVNZfVfYmrzI/wBQjnjfEq7eNxV7u59N5fFHlR71s45Fimal/EobY7V8wjSVGAAAAD9TyA0HB+JPbcqNV/mLmyfvpbn/AC8TO5GDp9VfC7hy79M+VrKiwAAAAABw3xeUbqpSqS3aorfKT2JHePHN7ahxe8Vjcsot9snb6kqk3nKT7uhLqRr0rFY1DPtabTuXOdOQAAA67uu+peUtCnFye/oS6W9yOL3rSNy6rWbTqF5ubBlKy5SrfmT6PcXD3uPcUMnKtbtXst048R+3dZ4QVNZJJJbElkirM7WH0AAAAAAA9YEDfGFaF45tL1c/igtTf8o7H4ljHyL0+4Q3w1t9KHfNx1bofLWcW9U481/Z9TL+PNXJ4VL47U8owlRgAAB9Qm6bTTyaeaa2poTGxp+Fb8V8U8pfqwyU109El2mVnxfjt28NDFk64+04QJQAAAN5AZdiy+PxWs9F/lwzUOvplx8DV4+Lor38yz82Tqt9IMnRAAABN4cw9O+Xm+TST5Uunqj0vwIM2eMcfaXHim/8aTd9gp3dBQpxUUu99be9mZe83ncr1axWNQ6Tl0AAAAAAAAAAHxWpRrxcZJOLWTTWaZ7EzE7h5Mb8s/xRhV2DOpRzdP3o7XD7x8DQwcjq9NvKnlw9PevhVS2rgAAB2XTeErrqxqR3PWumL2o4yUi9dS6paazuGt2S0xtkIzg84yWaMe1ZrOpaUTExuHsePQABW8cXr7DR9XF8urmuyPvP65cSzxcfVbc+IQZ79NdfLNjTUQAAAmsM3E75nrzVKPPl0/xXW/oQZ80Y4+0uLH1z9NPoUY2eKjFJRisklsSMuZmZ3K/Ea7Q9Dx6AAAAAAAAAAAAA2gZ7jHDnsTdakvy2+XFe43vX8X9DR4+fq9NvKlmxdPqjwqhbVwAAAuno+vXRcrPJ6nnKHb7y8+8pcvH/ALha49/8ryUFsAAZPia8fxO0TknyYvRh8sdWfF5via+CnRSIZ2W3VaZRRKjAAHTd1ileFSNOG2Ty7Fvb6kjm94rXcuq1m06hrV2WGF20404LVFcW97fWzIveb23LRrWKxqHUcOgAAAAAAAAAAAAAAD5q01VTjJJpppp7GntPYnXeCY2yrEt0O56zj7ktcH1dHavsauHL+Su/dnZadFtIkmRgAD2sdplY5xqR50ZJrhuObVi0al7EzE7hsNktCtcIzjslFNcTGtWazqWnE7jb2PHqKxPbvw+zVJLnNaMe2Wr6a3wJcFOq8Qjy26aTLJzXZwAAAaDgG6vUU3XkuVU1R6oJ+b8EZ3Lybt0x7LnHpqOpbCosgAAAAAAAAAAAAAAAABD4pur8VoSSXLhyodqWtcVq7ibBk6L/AEiy06qsqNZngAABofo+t3r6Eqb205avllrX10voZ3Lpq2/ld49t118LUVFhSvSPa8lSpLfnN8NS8+4vcOvmyrybeIUcvKgAA6bvsrt1WFNbZyS4b3wWbOb26azLqsdUxDYaFJUIxjFZKKSS6kskY0zudtKI1Gn2ePQAAAAAAAAAAAAAAAAAAZZi6wfh9pmkuTPlx/1bfqmavHv1Uhn5q9N0KTogABY8B2v2e1KO6pGUeKWkvB95W5Vd49/Cfj21fXy0ozF5mWOa/rrXJfBGMfppeMmanFjWNQzzu6vlhCAALT6PrL660Sm/24au2WrwzKvLtqmvlY49d220QzV0AAAAAAAAAAAAAAAAAAACn+kWy6VOnU3xm4vsks/FfUucO3eaq3JjtEqEaCmAAOu6a/s1elP4akfHWcZI3WYdUnVolsOkYzTZJiGp6201n/Vku55eRsYY1SGbknd5RxI4AAF/9HNHRo1Z/FUy4RivOTM/mT6ohc40emZW4prIAAAAAAAAAAAAAAAAAAAENi+j6+yVV0RUv7Wn5E3HnWSEWaN0llZrM8AAM8gNK/Gl/wCzMz8Ur/5IZ9eT0q1V9NWf+TNGn6x/FK37S5jpyAANLwHHKyR65z8cvIzOV/2L/H/RYismAAAAAAAAAAAAAAAAAAAA4r6jp2esv6U/BneP94/rm/6yx82WYAAAHV7a+hHPRDrql+Xksq1X/wDWf+TFP1j+Fv2lzHTkAAaXgOWdkj1Tn/ln5mZyv+xf4/6LEVkwAAAAAAAAAAAAAAAAAAAHFfMtCz1n/Sn4M7x/vDm/6yx9GyzAAAA6fZH0o56oddL3xBT9Vaay/qyfe8/M5wzukfx7kjV5R5I4AAGgejmtpUakN8amfCUV5xZn8yPVErnGn0zC2lNZAAAAAAAAAAAAAAAAAAAAh8XVvUWSs+mKj/c1HzJuPG8kIs06pLKjWZ4AAbQNH/BEZn5V78ar44oeptc/5RjLvWXjFlvizvHCvnjV0AWEIAAtXo9tXqq8oP8Achq7Ya/Bsqcuu6RPwscedW00Mzl0AAAAAAAAAAAAAAAAAAACo+kW1aFKnT3ynpPsivu13Fzh19Uyrcme0QoBoKYAA67qo+01qUfiqRX1OMk6rMuqRu0Q2HRRjNNSfSPZf0qvbB+K/wCRe4dvNVTk18SpJeVQAB1XZa3YKtOovcknw3ris0c3r1VmrqtumYlsFKoqsVJPNNJp9T1oxpjU6acTt9ngAAAAAAAAAAAAAAAAAADLsY2/2+0yyfJhyI8Od9W+5Grx6dNP6z81uq6DJ0QAAsWBbL7RalLdTjKXFrRXi3wK3KtrHr5TYK7v/GlmYvojFVh9vstSK5yWlHtjr+qzXEmwX6bxKPLXqpMMpNZnAAABoeAr09ppOjJ8qns64PZ3PV3GdyserdUe67x77jp+FqKiwAAAAAAAAAAAAAAAAAEVia9PwqhKSfLlyYfM9/DaS4cfXfSPLfprtlG012c/AAADQvR7YvU0ZVWtdSWS+WOrx0u5Gdy77tFfhd41dV2tZUWDaBkuI7v/AAy0Th7relD5Za13bOBr4b9dIlnZK9NphGEqMAAdd12+V21Y1I7YvWulb1xRxekXrqXVbTWdw1q77ZG8KcakHnGSz7OlPrRkXrNZ1LRraLRuHQcugAAAAAAAAAAAAAAD8nJQTbeSSzbe5IDLMUXw73rNr9OGqC8Xx+xrYMX46/bPy5Ou30hiZEAAPWzWeVqnGEdcpSSXazy1orG5exEzOobDYrMrFThTjsjFJcDGtabTMy06xqNPc5egFYx3dftlH1sVy6WbfXB87uyz7y1xcnTbpn3Qcim67+GcmkogAABO4Wv93PPKWulJ8pfC/iXmivnw/kjt5TYsvRPfw02lUVZKUWmms01saZmTGu0r8Tt9ngAAAAAAAAAAAAAAoWM8R+050KT5GypJe817q6unpNDjYNeqynmy79MKeXFYAAALj6P7q9ZJ15LVHOMPmfOfBauLKXLyajoha49O/UvhQWwAB+SWlqewDLMUXO7orNJflz1wfVvjw+xrYMvXX7Z+XH0W+kMTIgAAAn8NYkldD0ZZypN61vj1x+xXzYIyd48psWWadp8NHsdrhboKdOSlF7159D6jNtWazqV6totG4e5y9AAAAAAAAAAD5nNU022klrbbyS7WIjYoeKMWe1Z0qDyhslPY5dUehde80MHG6fVbyp5c++1VQLisAAAHXdlgleVWNOG2T1voW9vsOL3ildy6rWbTqGt2GyxsNONOCyjFZLzfa3rMi1ptO5aVaxWNQ9zl6AAAEffl1xvek6ctT2xl8MtzJMWScdtw4yUi8aZRbLLKxTlCaylF5NfbpRrVtFo3DOmJidS8Tp4AAAHbdd61bqlpU5ZdKeuMu1ee04vjreNS7peazuF8ubGFG3ZRqflT/k+S+yW7iZ+Ti2r3jvC3TPW3nssaeZWTv0AAAAAAACGvjEtC6805ac/ghk3n1vZEmx4L3/iK+atVCvvEFW93lJ6MN0I7OPxM0MWGuPx5U75bXRBMjAAAD9itJ5LW3sQGm4RuL8Jp6U1+bNLS/it0fv8A9GXyM3XOo8Qv4cfRG58p8rpgAAAAAIHFOH1fENKOSqxXJfxL4X5MsYM3451PhDlxdcdvLM61J0ZOMk1JPJp7U0acTExuFGY12fB68AAAABIXdfNa7f06jS+F649zI74qX8w7rktXxKyWLHklqq0k+uDy+j+5Wtw4/wAynryfmEvZ8aWWrtc4fNFv/HMhni5ISRyKS7YYkss/34cXl4kc4Mnw7/LT5fssRWWP78ODz8B+DJ8H5afLkr4wstLZNyfRGEvFpI7ji5J9nM56QirZj1L9Kk31zeX0X3Ja8Of9Sjnk/EK7eOJLReGalU0Yv3Yclfd95ZpgpXxCC2W9vdEEyMAAAAAC+4Nw37PlXrLl7YRfu/yfX4GfyM+/TVcw4teqVwKayAAAAAAAAQGJsORvdaUco1UtT3S6pfcsYM84+0+EOXFF+8eWb2qzSsknCcXGS2p/+1o062i0bhRmJidS8T14AAAAAAAAAAAAAAAAAH7GLk0ks29iW8C+YVwp7NlVrrl7YweyPXLpfVuM/Pyd+mq5iw672XAprIAAAAAAAAAARt9XLSviOU1lJc2a5y+66iXHltjns4vji8d2c31cNW53ylpQ3TiuS+34X1M0seauTwo3x2p5RRKjAAAAAAAAAAAAAAAOy7LsqXpLRpxb6X7se17ji+StI3LqtJtOoaJh/DNO6MpPKdX4mtS+Vbu3aZ2bkWv28Qu48MU7+6dK6YAAAAAAAAAAAAD5nBVE00mntT1piJ0KpfOCYWjOVB+rl8Lz0H2b4/UuY+XMdrd1a/Hif1Uy8bqq3Y8qsHHoe2L7GtRdpkrf9ZVrUtXy4jtwAAAAAAAAAAHvY7JO2y0acHJ9CWzt6Dm1orG5exWbdoW658Dt5StEv9EH4y+3eU8nL9qLNOP/AOlystlhY4qMIqMVuX/tZStabTuVqIiI1D2PHoAAAAAAAAAAAAAAAA+ZxU000mntT1oCCvDCFntmtRdOXTB5L+16ixTk3r9obYKT9K9bMC1af6dSM10Szi/NFivMrPmENuNb2lDWjDtps/Ooy7Y5SX+1snjPjnxKKcV49nBUs06XOhJdsWiSLRPiXExMPLM9eGYH3TpSqc2LfYm/A8mYjy9iNu6z3HaLRzaM32rRXfLJHE5qR5l1GO8+IS1jwRXrc9wprt0n9NX1IbcukeO6WvHtPlYLvwVQs+ublUfXqj3LzbK9+XefHZNXj1jz3WKz0I2ZaMIqMVuikl9CtMzM7lNERHh6Hj0AAAAAAAAAAAAAAAAAAAAAAAeVfYew8lD3hu4k1EdnlY+dwZ7bw8r5TVmIZSw6Dl6AAAAAAAAAAAAAA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06375" y="-1219200"/>
            <a:ext cx="2867025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276" y="715895"/>
            <a:ext cx="5573931" cy="557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73400" y="908719"/>
            <a:ext cx="259228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3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17662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581128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Ļ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60" name="Picture 4" descr="https://encrypted-tbn1.gstatic.com/images?q=tbn:ANd9GcT76esNYRfBPbt1jnKyiE35OJL11uEKJ7l8yAtapiK67Bj9OMJc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9425"/>
            <a:ext cx="49911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https://encrypted-tbn1.gstatic.com/images?q=tbn:ANd9GcQ_NQ3GtmTXv6ovAYHT0HD-QXgQtxzaRaGrMcAlUTW9SJ7PhOLJ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62" y="2204864"/>
            <a:ext cx="2526948" cy="155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80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293096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M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xQTEhQUExQVFhQXFBUXFRcVFBwYFBUXFBQXGBQXFhgYHCggGBolHBQUITEiJSkrLi4uGB8zODMsNygtLisBCgoKDg0OGxAQFCwcHB4sKywsLCwsLC0sLCwsLCwsLCwsLCwsLSwsLCwsKywsLCwsLCwsLCwxLiwsLDgrLiwrLP/AABEIAMcA/QMBIgACEQEDEQH/xAAcAAACAwEBAQEAAAAAAAAAAAAAAQIDBAUGBwj/xAA7EAABAwIDBgQEBQMEAgMAAAABAAIRAyESMUEEBVFhcYEikaHwE7HB0QYyQuHxFFJyByNigmOSU6Ky/8QAGAEBAQEBAQAAAAAAAAAAAAAAAAECAwT/xAAeEQEBAAICAwEBAAAAAAAAAAAAAQIRAyESMUFRMv/aAAwDAQACEQMRAD8A+4oQkSgaUpAoKByhARKAlR+IOI80nFZPg2kdx0Km1kbQUOXMEz4XFp4HIrRR2u+F1nZDgf35KljWE1ElEqoaJQEQoCUApEIVDRKSZQAKEk0BiQgoQCaUoCgZQhIoBCSQCqpBNJCiGE1GUwUCKQKE1QiUShJpRUsSRSJTBRFZcoUnSO5+aseVRWyJ5aWWWtHWph3JyoIxAtcPF6Ee/JXYyP8AkPXsdVFzQ+7TceY6hFVbPtRYQ2obEw150P8Aa/nwOvz6QXLrNxAhwm0Pb/cOXvlmqd3bY6n4KhxMxQx+on8jX8ZBADtTIzzbSx2SEQgFErTJlRUlElAFMKKYQNBQE4UCTRCECTShAKoAVJIpIHKUpJooCaWJJBJJARKBIlAKCiBNIJoEShIhEIE4WVFV1itKzVGCSpVjmbJtxxFrs8uR92W5zAbgwePvTqse07IAZaS052JE9YzWilTcQCHTycJ/f1UXaG0OfI/KCMnGfFxbym3H0VNWLnDLTZ7Dne5bGV8xpMjVaxXiQ8QNZuw99O8d1VtezWkG3E5gZw7Ut55jPms1ZVG796YX/CeSWHCKNX9LsQkU3nR40nO2ufcheVcAC9rmSHCarMxUGRqMj9QsZETwBgLp7o2w4hSe7F4cVGpn8WnbM6vbIniCDxhjlsyxdaEBCF0YOUJBAQSBQEApEIJSlCISJQNBQEQgjiTCcJAoBEohLEinCcKOJOUDKEAICCCEFGFEEpgowqBqBF0sBSKpNZJ9aPfmFNom5+hsdFzto3qwGMyDlw4/dPbNvbEYQeM5DhnZcbatvpMu6kwt1ItB4EjVak2xlnJ19dKvt7YmB3P2WKjvVjcna5C4HTEfqF5vat50yPiNa5rcpDw4cJwxOZzWV29wRLKjZ1a4LC+XT29PfdMzNRlv7/CROWZPsp/1TQCWOaCBOEODhHQZdoXzjat9M/VULCMiKckEjSMvkfNYtm30xrgGOq1XEyIpsAIgk6EgiJmIibNTVrUy17fRqmKoWuBDXAksaDmSLhrjZwMGWGD0hZdp20AhhOD/AHA6k+DFGrN2unIOl1j/AHOGRBPK3VvAOHjJp4gIxt8EzYOBu02HciLmF0do+GfDtd21IptqA+Cb4Q9wydaA42tBINlxy8o743G/XrNz7w+MySML2nDUZM4HQD3BBBB1BC2kr5psG/qlHbMLvFADHmPFVphxDCYP5wSADqTH6l9Hp1muaHNMtIBBGRBEghdsctxyyx1R8cYsM+KJjkrIXnN1bSam1Vn6CGDtn6r0LStMpwmVHNSBQRlMCU4RMIApAphyIQAKEi5GFBJEKJCYCBwFFOEIBBBSEJoM+01sIk8QPPJVnauR7+Eet/RX16Yc0tcAQRBByXJ2sCl+YEN/+RgiOVUNy/y/LYzFplVt+JObuwt65n0Vb2xdsDl+nuB8/mqKTy7ItdGehHUiAO4KlPEHzDm+sE9ggsY4Gzj4uZLQf8YsfcqnasLQZOH/ACJg95U3YTqAP+QIH/2EeqzbViwnCZb3e3/2EkevIKK89vCqGCC4fDJhr/0t5GNPlzGXmt/bwdTIpuBwOHijJ7dMJ1Iz8lr3nvJ1IOw02upzD2OaH0zJn84uHcnSR8uVV2trgfhlpY67tnrulpP/AAeYg9weqsrlcJvd9uJXrPo1IxYmOHhIu2o11sr53BGhXP2uoWOtNoLScy05T8jzBXT2/Yw8GnSkGcQoVTFVjrSaLzAe0gDwmCYESRK4lOi5x+E+WvbMB0tJaTlcWgye5WpYulu8NpxXBdoWzckWmI+UzIXX2Pf9SgRs9FtNjiSC9hYXueHHxOcSMNxMS0AR34O37KQ3wEkZQbkXMm2YuVyoGIyQzhOKPRpIjotz1058mG/6j6Dsf40dVa5lUDER+kRikjCABqSRcdeC9NunYHtoilVeS6QXBzsLWAS5sAfmvGRiASDYz8tpbU2mA5rwHhogYC1oLQW4oElzi2wc4CxJzIKg/fBdI/U57XmpfFYEBpJM4ZJMAi/RdJZrubeHLgyls4r4x9K3h+HW1XF1HaA2owEBv5gGkGW53ab3OXINgdWjvjaaNP4FUtLm4mipEB1Fon4r7mH2MjM9l8qofiGvTddxBESOtwYPWV7/APDu3HaqbaeJrnwIk/7gGJ2IYT+ZuECNBYE3XPxlrphy83H1n3H0D8PUmtYALGSHA5hzT4gec+Yg5FdwBeF3XthpVMLvyP8Aghjv14mu+Fjd/wAsBoAj/wAZmF7Hd+1/EYHRBuHDUOa4tdnpLTHJYss9vdhnjnN41oAUky5RI4qNGCmUoQCgEQnKV0DxJQgBMhAgJTwpDmgSgZ5JIJQW9UAgO5JwmgrxIgIwhIoOfW3Qw3YcBGQiWdmm7P8AoWk8VlfRrs/SXj/xvDp4ksqkEdqhXawo6qai7efqb0az87msMxNVr6Ank57S13Zyr2jbaTswHc2lj48nF3ovRLm19y0SS4MwON8VImk4/wCRpkYu8qaWWPBb+osBL6T3Md0eyRwnJeYq1GvBxsaTxZDT6DD6Svq20bqqwQzaJ5VqbXjpNPAe5leM3n+Fdpu402PJJj4L25aGKgaQe5U1Vuq8NtmzkCMZw3htQZf45gdbKr+oquik67cMNcI8IAMwcnDMEG8artbw2CqycYqs18YeGebxgK5BoxkGGbS0gu7Na4NPkr39JJ8Vf1JFpM38WRibGNOmkLgb0xiuXG5cQ4SAWmetjpnyXdouwyXgiJDXXI5yMxouRvaMIAcCMxlPTjorhe05MemN+0EkHEbyLmYk/K6tG0eHCQNYi15bcjWwI7zmsFI6eq0PBAHA3HCV1rhE2gXJyjPSTkTbiuru3bixxOK5mXEB9jhORyd+YkzqLWvyKTmyMUgaxnN4N+y3UGQJ8JyjDkb6669VLU1t7fcG8XOb8KrJa7F4i67DUxCo+TciXEnoO/rty/ip1Cs6nVpuFF73TUtFOtUqOIa/hxJ4nXM/M907Q41Gtp3cSGsboSSM+VvKV6/d9ZmED4lmk1XVHGMe0E45AyIa4uMkXyyTuzVZ4sZhuvq+zbzYWtLjEzadJOE9CIPddFrl8Z2/fAdUDqT3lo8FRjgMTMADQQG5iADbiOa+ifgfePxtmDj+lxbxtAI//ULn3vT1alx3HokOdxXP3hvalR/O7xGwYLuJ5NClunePxmk4HMgxhd+bkjLbiTBTCWSoAmlGqCUAQhRIlSPVBGOicp2SQOUi7lKgL6qYMIIFIDmpApEwgDySdzSxlRJlA3vCpq1IyQ88SstUiUCrV40WOptAAkkDqqd6bbTpNLqjg1ozLj7leR2zeW0bSHf09PBT/wDkqy0uHBjBe/Ewgz/iPba+3V3bJs1Z1BtJuOpUY5wLnGA1ksc0xDjadDwXl6/+nO0C79qaBlLi+MxxFuPbVe03Bu0bO0yZqOcTUcMnkm3QCVyvxYam2VmbDTqYG4DUrOkkYcmsIBE5gwbXC1L8TTxW9GUNlbhbtp2ipeWUWf7TTpiqEkG9iG3XO3dslTaXQyiXEm5HnmYGQyX0nc/+neyUr1MVZ2gd4WdcLc+5K9azYKQYGNY1jBoxoaBaLgCPOcgnRPJ+f957tdSe5pBYW/pdYrPSbNpjhwK+1b3/ANPtnrXEg8QGt+Qj0C8Lv78EVaFJ9TEHNY4gjDcRMHu0B3RwWpYxlK8uygL3A66c1W44cjPRPZ2uc7C0EnLDNzpYalem2D8Nmm3421AfCZDxT/vcW+HGbWvlqXXtMvTMlcXdLXudIJEAwQYOV4PGFtftLn4WmfCZAFgBaG24DVc3adqc57nC0km1o5AaBat3slzASRLgO5tMJa6TDp1d1bbhqsdeJaHZzhJwmYX1Pdu7WUaYph1Z8lxim8spkFxwnw5nDhaf8V8oq7Ef6lrAW/Ee9rWBxwsLibSdMRwgaS5fWfwdvkVx8JrWMrskVKb3FpbDjIa3CSQJHCMjC539alvp0N3bncCS0Bk5kCXkc3G5Xotg2P4eRzueqlQpuA8RB6BamnRAz1UoSUdUEp4oJSw8z3CA7sgCVEuUgff2SDtIQHvkpgJQEEoCEFyQd5pz1QQxckiOndRIjWVAk8OklA7cyoOupPdp8lnqTpZBwts/ELmF+Cg5wYYLi9rWk8BJkrjVN+1qpcB8KiNCSajp5AQPUrr7TukOcSbyZVZ3ayIA9FIrmUt3US4VKj3VntuHVTIBP9rR4R2C2PeLwc/fkq9o2HgIWCq/DPiGpPAfZVF+1VA1pdI8IJMzFrzZeW/Bz3OdtG0ODZrPsZNmsJAAAHMdYBUN71qm1sLKMtpGzqjrB0mIY3UcTkutsDPhsa0CwDQBHBjW56/lVg6rdo4R9lv2ev3HouSyuBmPfBAqxe0aDgg79LbALDLnKddrXghzQQRHUcCPea4o2oHOfpbXqp0a+gMniDHz+yDyP4l/ANL4VWrSLqb6dN9QN0cWNLgBq2cBgg2stf4nomtufZ6zZcRRouqznOBrajiIA/uJ6Fek2tw+FUBcfFTcDGV2ka6XXO/0520HYKQdfDjGVwPiPGXC3z5p8TT5BTYvQbl3TI+LU8NJt+biLgNBzX1an+G9iLp/pqUng2B/6jwjyW07g2U2NOdPzHLzUtb2+Ub/AGD4lGrTc3/b2ikHEEOwklzg8wPyxSPovtVfcNCrWpV3sitTILHBxabGwcWnxDkeJGRKo2vcdCpQOzmmPhkCGtsAWmWuBGoIBn7ldlkRa3ztkjLQGx1+akFBgUmlBIT+ycpEpYuRnjBhAw7n8vJSKji4hJrtB2QTJ4BKTynRL30RIym6B+SDe+Si1ozuO6m2OCBYSnKZdog8oQUIIAUY1lJxQQPIfuqat8z9v3Vp6qms3ooqh9LmsL6gvJA6ngugbC1vqvLb83Rs73Pe6ljeRAn8otFgLcb5oM29vxPRpy0Pxv8A7KXidfKdB1K4L2Gs8O2gtDMxRYcTZ0NR36jyy6rds+4ANA0H9LBA5CAt7d3NFgB7+qoxh7SLAR8uipqvGhha6uyxMR5LFVpexZBHGeg4o+KLT2hZSIP3T+KOPbQdyg1jjEH0KsbV7clhFTh87KX9R5Ijqsqg5wRNyTw1Xn/9ONsIpVKc/kqPgHODH1BkaTzW9lbh8lg3O/4e07RTsW1CNoZHF8srR/2DT/2VHtKW08SY0/tM6GcrzdbaW0iwsOWfqvPsqunMnhOcZrZstUEayNJzHHsoPS0K053+nmt7Ks+Vv2iy4Gz7QOPcLoUanbp80HWpO4+asxDXPTj3WCnV+fn58lqa7hb31QaAo4iPlc2VTanPurW1R7+yCbQDmguUYPE3TDveqBEnX7KbTz+iUHT1zUZ5X4wgtnkkP5VTpUhPZBOUZcVFzjoAkXeyEFDp4FRnl5GFGRobKLjwPvmgbpPLtZUB/OeM/ROpfieipqGBnHpHsoFVdosG0CZyGnNayAR2zJvmqarhkXSe5vy9fJFYXMHTpdUm4J7/AG6rTVvpplr+2Sz1+HcqDDVHDl781krN+Wq21Tfw56kjLldZHkFBzqrJvPeDKyOZzjqunVYTlnpfJY62ZBAKoxFwGkctDyUg7TJD2x0OhVThGh+iC340azbX5LBttWNo2apxc+kelRst74mBWveNLe+q5O83zgInw1qTrXsHeKB/iXdkg9lRecwep/j5rdSf0J5CJXM2Z8dP4g9Lro7N2uAc8jPT1CDp0X5SR5fPiuts1ScweY093XHpAWOvUwDIuLcYW+gYzAA7m/L3wRHYoO8vprPqtLM+A0+vvqsNA9M+NvRaqZ/ec766z76INTWjIhWBvL19VQHHQzy485VmIRr1IPlyQTLyND856KzFKiOiGt5nogm0oN1FrfL5dkw7r5eiAY3MzI4dE79uIzQXILuvoPqgMPHsnJ09VAH3ZSb7vCDI6o3v2iVS8/zom4D+PvmqpEy2OWvdAsfl2VBdPZX4CeuvvsqnudOvb7BBS5+mE/XkqKj+H8fb33ve08dMte8rPUb1+iDNWsL/ALLO4Hjfrpz+y2PEGw6aeazupEg8TqT9FFYXuEcT2Wd7LXkH3mt9TZoOZ7iRpl6rPVbfM9dOeqDnP5E5jp0CzVWRwnQR74LoPpnQCPWfsqnUffvqg5r28SqXMAy+S6T6Srfs/wA/f0VHLfT4eo1UG7FJk5rrf03z1P2VtPZOH3hBXs9O0cunvJdDZaWl8suKVHZSNAP5W2js5EHMT5doyQX7PIA4DOc/P6rfTYchbhn5Ez0VFFsjMdiL8Qtuzt7WzRF2zsEZjnpMZT5ei1NcNY7jzM6KFLmRy9jvktDR7n7zIQSDhlaftyhXMPv6KIcSIIH37obwzA01HmguaefvgbKZHfsoR+6c6IHCmSozxRKAJ4AfRTxKIgIjXigZ92sm33e6jA1/dSN/5Qc54J1CiWxmR9FIvvET7+aiRNnGQgg8WsSTyy7KsW4D5qxzQMgf20Se3p393QUEcLnzhUPB1M8evBaXUxzHpA99VGcrQJzy+l0GTAfeXqqKgP8AHvmMluezj71VNRgz4HUWUGF1KO/Cb8ZKpGzgzfOy6JYeHkqy3z9ehJQc11DvPOCouoaHp/K6bqBniOt/dlDBETYgKjnDZtYtKP6e2XCCukafM+VvnzQ2l7/hQcw7NxHsZKbdmyIjmuhTpCLAd/sr/g9+30VHPo0PP048efqtdOhBy52UgBw/g9Fe2naxI1z+agjToTMX6+i0UWgWNvp0PFDWcz7+S0UgDp248+KodO+eRVtNkceXNRY3l2I5qwAf4+vogsHv3r1UhUPvP0SpvPEciNOqmIjL7fugGhMD3PyQOX7KZbnl9ECadY75qQBR7zsiw93KCRJUY7cU2+vXPsp+f1QKP2KR5A+aJ5+eieE6oMcwLTJ6eai9vv7oQghJHuIm1rKDmc+8CRfT1SQgQGgOV+XqqzfgNJN58kIUCdSB17woGimhUUfCA6ZwrDQHAce/E8UIQRbT5Z5FGCfohCgPhe81BtIHtna/u6EILfhag9bBMMyjPoPqhCBi8GI5zfj91NrY434IQqLKfcqxwED2Z4WSQgm2De+ec5cVYy1wZHSEIQWYe3LOUx+3RCEEg0Wvy4qRHG0JIQSjy5qRd7hCFAQOCMSEIGBOv7JOBCEKj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790700"/>
            <a:ext cx="47625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34" y="1952626"/>
            <a:ext cx="4561468" cy="3587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502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869160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https://encrypted-tbn2.gstatic.com/images?q=tbn:ANd9GcQoCVgUnwBa9TDI4fllYRuYDCOr5UUxwmLEmUIada7xp5k-__tK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44958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data:image/jpeg;base64,/9j/4AAQSkZJRgABAQAAAQABAAD/2wCEAAkGBxQTEhUUExQWFRQWGBgYFxgXGBoaGBkXFx0XGBcVGBcYHCggGBomIRgXITMlJi0rMi4uGB81ODMsQygtMi0BCgoKDg0OGxAQGy8kICQsLCwsLCwvLC8sLCwsLCwsLCwsLCwsLCwsLCwsLCwsLCwsLiwsLDQsLCwsLCwsLCwsLP/AABEIAOcA2gMBIgACEQEDEQH/xAAbAAEAAgMBAQAAAAAAAAAAAAAABAYCAwUBB//EAD0QAAIBBAECBQMCAwYFAwUAAAECEQADEiExBCIFEzJBUQYjYUJxM4GRFENSobHRBxVTcvDB4fEWNGKCkv/EABkBAQADAQEAAAAAAAAAAAAAAAABAwQCBf/EACIRAQACAgMAAgMBAQAAAAAAAAABAgMREiExQVEEEyIycf/aAAwDAQACEQMRAD8A+40pSgUpSgUpSgUpSgUpSgUpSgUpSgUoa8mg9pXk0mg9pSlApSlApSlApSlApSlApSlApSlApSlApSud1XiOLlOIEyY3+37a/qK4vkikbl1Ws2nUJl28F5/8/lUXqPFrSRm4Qt6QeTHwOfj+orldf1RW3OydksCoxmTkQ8hY4964dvqrl0uA5TEw3rRVdiYi64yOUAEQvM8EVln8i0z0tjFHysF36kABKozLohhpCpiCGOjoz/Kon/1bGiqTJC/dtw2pWDOpERIHO4rif8rkhjkSDsoRssQtwBroBaDBJg+rgaqV/wAiYGACGiPU4U4+iThBkH2I/wBq/wBuT7Wfro6fT/VitO7ftADg8jRzUkQdjj2rK79WWwOVG4kvwTESCu9GRE/yrhXfCNEQ2IGpN4t3QQwBSeSR+quL1vSFAJDjEQZYkjtYENKQRqN+8HdczmyR8uoxUn4Xo+NyNMRv9QkQTEg25JHH5E7IqDY6jq3BNs2WUywIN7ukRIzjESNQfbkSao+IDNiShGR4MjS/qtbx/O+TqpOQKvJVSDdLFrzx7kvORUASD6tfA2Bz+20+p/VELqL3WclVkToSfbQGN0En9/zxW2x4xcUd44n5VYCif4g+Sffgc1r8GtwABP4h7k60dXJn2/l+9dC6of8A7hIke06hv3iJ40asrvW4lXbW+4ZWfHFJ2I0p3o93EDg+/vOuDXTtdSraB2Pb3/zqp+I2o0yy7lpXIiUEwSQIYxiNZe3MVwl8RKNKOEkklO6SzMCe0CUhY2hWMpx+e4/ItXqe0fpi3j6fSqv4B9SeZAYECARO2jcGRIddeoGRIkc1ZbdwMJBkfitWPJW8dKLUms9s6UpVjkpSlApSlApSlApSlApSlArjeOdGCM4mCJ9tnQYH9JExPwfeuzWF62GBB4NcZKReupdUtNZ3Cq2L2vdgfnRA/KgQw/K/PArR1KgsXyaIBK89ykMhQs2NvjmJ/IrR1qFGYAkNoDQZj3e0qVSZiCP8PEVobxHZzWN6xaT89w9m/Yk/Arypia+N0al0em6qCqgAvBbFTC6gNk5GR5H7a55G1OrUQFTIvlDBVVWGziWeS5kfHJqv9TjjKviDGDxNsOfT5iag70ZAMx8V5Z64o/dHmCSHKAsWgZKh4QELwTyePaprcmi2KZAAkoMSYQw08NAt7k6MHXNRet6HJScSGf8Af0g7mIj2/wDSZqD0/V5E/qmHBV7l0yNEdpCga1szsQIqUHAxIUgLATtAG4wAPmSImOTM1ZOphXHUqt4j0bAmAX2Y4aVEjYEH2P8ASsejvLpd4kmAHMySAVxaY2a6njJEbBgctiwiWJEbJBE7g+8154V0Aeblxx5YEbbtbQPqbj3E7G6z6nemjlHHcrJabACSuxJkmInggbHI7uBUc9SHEksLncqNjBGpa4AOUgJBPIiY5rU90glpKkdp7HDMRsqQ/qX3zA/MCKh9ReJ9UiRuIxAHC2jGiSEBGxK/HN/LXTPx23J1WAVQttUnIKQTbFpdgxxacSCfafwchBPhgukeT2MBLWnPeODGQkNIBXcamJ5p1LSCDJk4vrQQaW2VPs3EgiS0/EaLSlSoXQECR6tSERSNOizBB2CJ+aiZ26jcIq9OVdZNwkXHnEQQQvrUGP0qRoQSD7Grn9P9WQApED4iI4EiBwdt+CWHtXK6brVdUN9Jgwtzg9sc8EKT+k8+/NdXprqYhLfqbWJJ2BPueByZ/c7rrHE1tuEZJ3HawivaxtiBFZV6bEUpSgUpSgUpSgUpSgUpSgUpSg4P1H4aWBdBJOnHsw9sjEwPePY/iqN1iZHFt98pkBjIJAe3aG22RkYUAx+Sfqxrg+NfT4cM1ohHIaRsKxbnLGD+f3ArLmw77qvx5ddS+deYwP8AhOWOySFMsPLuNqVaRCqI52Zp03W23GF1YB0JIDpB7dTxOwG45GtLI8Z8HvWyC1lyQuOkykEziBb7ViFhgZjmOa4HiPgfUBVd7bW7bEKGYKG2JML6pEHke3NY5p9w1RaFhUeWGFwBkMgGWSSxHZCqMSRG5B4iam/25AWhbZHas5MT27nICQBI9z/lXF6TxZ015DXLRHdiVMGdoqF8iAN+3HAmK2dR4ML7rcsNcWTLo+QyBicWMMCAAMWH+1c/9Hb6DpkvANcRUX0qRM3DkSBGiSCx2eT/AJdp+rAXYZP0rbhcgBMh1Vjmp1zwDJNVO947BwZXBUoxTFVltAKV1lECG7fSNtutr9eLnqGYIkTrj5IJ7Z+QfndTHTnW3TfqOGnIsIVyymchJFluVUxMH4HtNaCw1BBJJGO4De4Ke7bOwB7zqoq9YAy7ALDZIEtEj543wASP2ry1eAAgElSdcRO4gCQAN46mPmifE1BGpPq7SJJH5BPOtTuI3XjrpzGueQAZHHuy8ySOY0DxXf8ABvACyBroKzvCd/8A7Hf8h7aruWfC7S8IszO97/nV9Px7TG/FVs1YUy10zMxxBYhhwNrMfqWGGvkDR3OzVu8G8NFpdxmTJPP+ZJJ/+PiugqAcAD9hWVaseGK9qb5Jt0UpSrlRSlKBSlKBSlKBSlKBSlKBSlKBWrqOoVBLMFExsxJPAHya86nqAgk88Ae5PwKrd4tcYs5gAHtYAQJBx0ZleJGv35qrJl49R67pTbHrfqS47YdOqjiWuToEkEQDAbiJ+diuF4l0V2+qrdvNcCkjZAIbYDAKsMdxr+tdoXF1ERIIxHqLTC27p7GY+/xMGK2XbUBlGSryEMISQA3l2l0smYLKRyf3rFa1rey0Rxr5Cl3vDL1sHBlOIMrc1HJLZLJA9Psx3WfhAvXLr23tqGVcwfMIDc4icCRMH9tTzVpe6m8iFUAK+WTKrgwFGu957smnY941x73Ui1dRGDA96dys4QXCpQuzlg75BNAwMjrVVzWHcWmXG8au3pxu9Ol1ARhyW4kwWI7hzACmODo1zrTIQMGuW2gHEMC2tAYvkW+NSfavofW9GlxCrKBDQExx7gPUoMT6vUvv8RVC+oPErfTXwt5D5bxDjZHAOSkEEzqYPI4nKoms+Q7raJ9b/p/pUv31HmXJZoOYIMtMiLiAzH+vvufpnhP0zZskHdxhG3MwRwVXgH/aqb4R1Npoew6sw3KdzAQPVbJLR+2QH+KrL0n1I8SyBvgqQQRzkMZBXnfzV2C+OP8AXqrLW8+LTSuX0Pjdu5HdGQBHBBB4IYaI/wB66lb62i3jJMTHpSlK6QUpSgUpSgUpSgUpSgUpSgUpSgV4TXtYXWgE/FBwvEeozY+4WRB9J9jl8Cf1HQHzFc++0mDJMjHeJB5BQmBc9OUEjQ9xWV+2x5aG5B1r2BaNsnvjoxI3XON7MxAYNBTnyjmCPtsssrLaBmIBLzAmD58zudtMRpKtdQZCi5m2Jkj7bwva11lcRcLMAB28by2AY56oT5dtltuoGC4l/Lt8rlbJADka9XH86wv3shJIwaCchNuBq0guhhiC2LQfk1FvXsR3iRkNkh1Z3Ji0txBKjLt/VCr3cimhuvXiAIyxUdgJMW1HaCCwyW6wJgNI/aqR9Q9SSYj8j3AbZJP/AOZkk+29Vcb9uGCM3BcS5Uu0DuZCIFxVlVEjU/Iqut02RMKSdKITSuZIUgAlRgs7Uju51XPKNu4jpbPBeuN6ylzfmlNggkRMEAL3GDwSRzzusPF/BbXVBMw2R2HVSDi4nEh8jjxIOpA9qi/Tlt1t3MUYBbhVQWUIIUTJEFAYM8QY9oqdrZ7XUgxhZJ3JNxc2LAz/AJxoV11LnxVPGvpR0YXbUKqgqoDFTCxBZjxHJkfGx7Y9F9QXLZKdShKgibgH7EFmXtYHWiZIA/FW6x1JGILfqBPli3ZEMRhMuxYelCOTI4qJ1Vm11A0A2SMDiZIG1GYMcMCswwHbI+KrVWVv8Jdi5/DIcsCkBlVYvEKSSqg/axImIj5JMxZ/AvEcxjIMAFSDII/11XzPwC41ktblXstvFXYqDJmGaDPwPYiNwKt3SdQysH0RK9whdwQy+V+kTDcn1HZiu8WTjZzkpuF1pWKNIrKvSYylKUClKUClKUClKUClKUClKUCo3iLxbY/+bqTXP8WuCFU/qJn9gN/6iuLzqsprG5V7qsYI4knQYqQYVcuYQx7cGaiBSxbuyJEEKCH7yGOakQ8JiN7IB+d59dkGIkQVAAiWaS0sDvJSWXtMce81FiYxWBJx00iT5YA1nbhQToEbJyA3WKIaXmaEiCFKw7KrYXFDBhZtlW5UjONqJWRWNhGR5zW21wYgnKxeNw4F2OjbcJbKgSLhlTsyRW57qhSTBGTMDchlVV9U3EWYgNoyeQYrDA4lZvKGhSQ39oV5BuXIX1FZJTuAj9IqN7NaQb2OADILYuYlg8BwLJC2ptg4lnbcqFMuNSIrLqOmLhVYB/bKBCXO7zbiZMHRQDjolt+8b3WLeTEpgJ7gFKlckJVPtXCMTMmVA2BsxUo4Lke4KVKuH8xVxTLJiCCJJPJ5+TTjCeUnS2FVQD5oBlBj3MIChH8xhCQFYknksJNRbpyJLAXXkXVLPk4e1CuFHTqzeXpGIkj7pHvAx6i4hLd1tmKgrk9zH7LnFioheROgdj3ERtYxfVvQ5YMWSwBK3E8vvukAjdtSW+AoI1NNaNubaeySDaUOGxQMlrzGW3d+5alndjjkC3BAiNQKkXb7sIYYoxCq10iQbisHmyCuRzCypBO3M7FYdXeuQAwi5g+LX+oKjscGCiT+nuJCgdoUzNZ7WccRz6FIVhkrfxGI4k6HyxH4me4I6QOrEuHZiW0Eu5FVlQXYqgaWKtaykAHuPxXV6XqWQkmVUkxIAGMsFkKSAhAlfx8VqFnFlCkxsy0luSSxuGTlLx2we81s6BchiQf05prsJUHQ5n0iTvnQqma7WxOl68F69biAD1KACJnj3B9xXRr5/ct3ekdTsodo3HPt+G+R71cvCeuF22GEfy4rZgzTP8W9hmy49f1XxOpSlalBSlKBSlKBSlKBSlKBSlKBXC8cvHOJ1A9p+cv35Gv5+1d2qp4rfycmRjJAOwZ0BEnRMGHHuPzVH5E/zpZjjtzGuEmQBJCyCwYCcCOAeB+ofOx71qt7YFQDADSS2sFkAOBDiSTJBjfE6865guWWok8gQ4Bks4MI215BUg8Ga0vbILIxgsIAGnaTbt53EC43CTuV+QB+c3wua7dhlKsGLwttB50qw7kkm7bkG4QGPsCx4ArMXNFzmYDHIjJO4zCm1j7D8mCOY35kC5COFAYyofui2rFgFuK0qDctziwiRse/k8ZhFlrVuWD2WMBWaGUdzdzQFbcEbqI8TKRZ3ABW7ixEF7dyDZTAytwK0q5mM2MjlfaVccxoEkBQIa9aUlmAb0h1MSY2TuDrdcnqG820S6XQrWwAvl2uoBFxycT5csywqzDRiQTsSNt66hYhXCB7qKMWYSyAkqNspmSdATEarn2RvvXzLRdbIi6SM1gAMcQv2w2hB4MSQZ1UVWJCkAsMbcAm4xmZJgKBIE7/AKjVR+p6uDu+Bjav3DN5NKW05m0SqjLEEQBrTc16yhrkSzOGtqxi4wlFLwZZVG/cDcgb9uoJZ3r4thmUqIF4wFRWEFVJUy3uVntO32JIFYXLoEmO0Ay0AAQUAQOxiTDHQ+NjU+AEb0j69TpbYC5cJH8Ncs4E8wx1/iNbbWzkpgwYGLKTLzJe4Z4QfnZI9qiOp0n4bCCSC2hJ7h6fUwxJaHKg71jxowak+HCI9yAsNxKkbIUHU9/7zyaioP1BgQikkzl7sScyQMjBGhIz/apFgQwBOgYBP6SGHbufwJJmEJndc/KV9s2Ve2odQwIBgiR/nW+3bCiFAAHAAgf0Fa+j9C/9o/0rfXpVj5Y5kpSldIKUpQKUpQKUpQKUpQKUpQaeruYqSOY1VOu31QbJTlQxUTpQSjKf0wpIP4/kbT4x/DIPuQPbe+N81VLt3CWmFEzcicV7mC79SdsCNif3nJ+RP9L8XjRfyRipARVIhcpcoRkxtnZZS7BApA9HGwag+XIwUhgWWfM4nd4sbbdymWXa5Ys3pWIqUluAQASsmRchlYWgu7dwncXGYS0N28akxervrlixNxo8uGOBVrsZRcEKV7gvB2oHNV/DpjbOQgoX1jlH9oQC8+EEMBdSEQEyVADnZx1tVp3aYyRcaUeR9yQpCvBImDiTAKxxXl+dbzA2guKxAJi1aHnAsVgFvycm9prX1V0lmPls6pCrDW7gAt2w2575LNGmOwphZJPO9OtDhlcGF3cHNt7Z8u3bAENbUq3cpIyhYMToTqTqoBOU/wARz96eO3h9gbAiYHtS22GUsRiOSrqC9wk6XNwxkge5B/HGPmGD9x+QnqaT5cs5AKEz2nY/2mOo7O3ksSQSGBNpAVuAnGcrjHG3IMMNcGORNLN1jk7zIDtAS6QgELiMxiG7GkRyT7Vgzl1DA3CSrNiPMDBrxKqrAMpSAASDBEaK++1LYA2v28471iEsmMiXcyDiCCY9Un3qYj5Je/woQExKhVDLbnBG5CBjjISe3RP7A+qCgEnQje+4oo3L7xkchd/z3qtXCxlQII7gHJaWHmvlgFUCCo53lv8AOwOFK5PAInZAYgBrrnFQdCV1kBAA/wC5HuyUq0/cAwaQAcjyxEA4wcpjzIhR+ozW3w5cdDWyCB8x7Rr04nXtAJ5qLaJIadEnt8xYHESQDMMwcgEntOjsCp3RS7AjSkmQecu0gcfk7/Brl0vvSrCr7aFba8QaFe16UMRSlKkKUpQKUpQKUpQKUpQKUpQczx0nAfvvn+kjgc79ufaqzf6hiwjucOqkGVVdqTLEeqPbYMjjcWfxxewEcg6PxII59uYn87qpdWgIUlsCGgEQGYAk4g87IE2zH7iZrFn/ANtGP/KPYWXAnv8Atm5ZVQUUFrlwlrGRCsTIzGU74xkR0uObY9iVZ9E3FV7nAGR8xdvlHaRBGqzuXTbQ5BQtlTLEQFK2VzJklumIkaIYERzJjxUPmTk3NofcyUr5ckgXFEO0LlA0Tz6qq3p3piEGcq7LDSVUyMbWQhlbuwJY7Emcd1Fu22MT5bFj3eZZ4V7mbcL/AIVVRkeQpPtW83JSYYg21glPN3cMkLcsiSN749jNanvBS5yUYhiZuXBH6BGSnEAqdggA7gzNdbiTWmteoJUEm33XLjnC66g20DFT/EDBuy0G2V23tWN5yVwGJuQMh57gZ3y2QU+YSAF8zGd+mI9pL93Z5hiEt9t1cjkQTMJtiI/ccRzWFzqASGN4Ad9wAXgqkHBVJGO1H7QCRz7NQbkbJnkBSpyInNmi2MbWpK8lm9uRHM1i6MhAGKorIplUVUtpjcvEZuNFVjjtgmPevbVpFcr5iZxaQjzGOkAOJDEb05OtgyZrxenTF8UYyt1h5duQ+c2y03ZUtGEjiPwYETaPIIhHsL5ijK41zzSBJaS5uspEG0qgWxbtkCDGJJI+ZiIpc9ph8sszi5ycKyqo+4AFsng70KxDROI7gXDDPTFUwVRbsyCv3FJBjGJIB2NN1ltpcVFGhiLdpFAIRA62wlskkfdJOTIeNVzvrSdJZ4UtyB5gb0AGFuyRBFvJlZjyYHG66vhjjMaMqe4HR0TLGYknX/8AQOpqAtmbhWRGThlkZ7Ch2DCFUYMgnn2MzUzw+6CqMpDI3cDlIAuENA2Qw2vdMQdUjpMr+K9rT0dzJFPyBW6vSidwxFKUqQpSlApSlApSlApSlApSlBG8RUG2wPwapfWviSR/hb8qEUERcXlllh6YMkCeJ6nj/jDFhattE8kb1OJOgSADr2kmJFczrRpmDYLjzJEkspEkCZ1EiYy2DIrFlvFrdNFKzEdoXUgjKe8qrBRPpkoqpbv6iSplbgknmQAKjXWUOSSbZLXCBq2WVUK7lSlwRvURuCY3k1wKGlWthlvGTABAuAFufJaQQeQx+NGNV+/DkQFOVxRDeWx+1JhLowu7H6cgIPMEClYyuWHiPlrYnFgSIUsfsGLgMsZ7QCfeohvPBydA3ZxecCXuMYHnjsIGMCNnWgRW/wAxQYMowu2R9zJMmdQEwZIS4eVMAiZHxWjpuvRlUpfyQm3H30JJL3FP8ZQYZkI5JOJA420naTLeaIEr5sH7liVVbWRbEoZMsdBpjcjYqKl25hIgIbSGT1CK2TupbaWwNKbm1OyoAHvUsNLwSdPdBH2DIVDo7zgbPz6ZgTWodXsSy54WTtunjvYKciHPJgD2l4WTwglnauPkZa2BnexC3LjaVQFlVaJnIkRrIQN1EbpGZGBb+6shriWC+t5kXbsF9FTsgrBOyYrb/wAwXvfzjC/2gsQ8CLeCHVqzICdnvoyO72wt4PvF7gI6aENu84Bgtk3m3CNfqIUYwJJPAbbqKcvMubKXgMrgOKNdDE+TamQIUDesQPcmpDlQxBtwGuXQNG1kSks4CzcuHTqCPiY9JqHculVZYW2MLpOd1Vlg+l8qyA2JJUmD/ewdmpela5FwgNdc6Typ+0ABPN44w2QDSRzCxQbr92PU3sWTEcwtt2bBDLNI0TjGWwfebYUhln1LnAmchJMGFgkAJEcR+IrnIpGlUiQgxOcmEsqO3buoDQWOI7diuj4fcXEspJVpIJgkkksGldbyy1A2KgXbwxYtJ+3+tSq09J6F/wC0f6Vur06+Mc+lKUqUFKUoFKUoFKUoFKUoFcrxfxIJ2AjNoG/ada+Txr2mTUzreqCD8nj/AH/aqdf6kuxDuhkvI0dADO3yPYrcJ+e3UAnPny8Y1C3HTfco9py/co0dDC6CuiIEqDiA6OpjWwO6db7jDWP8yCYUajS7OmEkcaPB3HV5hi9tiQpyKx3SPuGG1kArCNAqRuZrK7egAkn4Koe0QhaC84owLCCxKkADWhWOGiUK5d7XYQwZGYeVBDl2YqApHl3SRENIbiYmtbxLorYE+YpS2QhLeSszZujFoXYAkDRI0am31BDKABJRGEZA8FgbZ17+wPqNQ2SQywt1fuSJk7RVxwua2THKj55Mgu2yCogIPNtys3rJIwAAHlylwTGvQcY3ANaVtZgFlViTZJBPT3lgM5yBKjfcdnfGIBkncRie0Ov3VJIyUQq4mQC8KeNQNjWpMKw7lB91pLWZNy2jmSzuQRcS2ZYFQDAgLMDZM/CJTbfTksAbRxFy8wJS12yIyBD6DB/ViCwO494RsEqCbTCEsTcKdKGHlv6CzMYK+rWhh2mSK3Wmthhj5X8S7wtvZVYbi5JI7gZ3qDHtptuhiDbyK2hGFmCzvnIIcjuAaAZ9cjncQnTZd6nvI8xASb4UC9bUkqRJ7F8wEMGBMhl1yTXotuzTsmeml8b95deqMyqjZJyHAeW3Wj+2gC4VvXGlbzmGK6JtqoRbNomBiACNjNoy9smUMQqozqt2woDK9wAW1U5yzrAUMO7cMh0x1UjEXAixkLf27rBQ9pCFmPMK9Pm8Q3IPIEwTqbfJBuEIFY3HxLA2wz+SD62BdwSCMkE6gekzCXzFQgWxaBtXC03EsqGZ/wCHigNxSe/asYzjuJ1NgB3OYWXuSUGDBfKxJ8x27Xkq0r+OYJoN1pQGUH1EpAGs/wD7YFygMnZBzaIB/FSASVUGSQBJG5gNB4AIOPwBxHIqP04xHapCAWyyyRBS1bwWT3XWMKsgAdkGYNSCojFRmolNkAiFIjUQJiT2wDr4qErh9P38rQX/AAdvEGPYwQNV1aq/071YUkZAzG/yQDP8+ef1CrOprdhturLkrqz2lKVcrKUpQKUpQKUpQKGlKCt+P9R9wro9o1+PmfyTj/OuB1QbPtQ6Ks/qYviCLZQiBlkFk7OI3ozVr8d8Ja7DIwVhHKyDE6/zP9TVEveHeIWDD2kvoDIwOLqJciMvUe7nXH5NYsmO3KZaKXrrSUjbxLqSZ0ByFM3bggypZxxypUETxWB62RI0WSTCkMPMcfbIZdTJ0R+knEVwOu60qjI3TdTbytssLaLKGdpd8BNsty0xHc3yZi9V9T2wZYXINxZHlv6UXtInY7iffWviqeMrdws9wzIAMNdJ3JWEjaySF9IGMrMEiJ3FtMSo2SCDj6mQm7cMKSwuTyOGjR0o0Kvb+senx3mpCmZtMQS57oBHPMmdz71kfrTphBLXD3JP22afLGuRok/qEHf4FTxt9G4+1j/tQEFWASbrxloLbAUH+OJGWHsR3bxrbYuPK92RkLO8WVF3Ha5BlmOzOuTVRufW9iAMrxgRpHBBmfwDEAftH5nWPrLpiZZCTBHfanbmTDQY0YO4pwt9HKPtcjdeCYbhzjgeZAXAGxJGh7fq3NeqzyEkwGQaWW7F7pAs6HoMg/OxoVS+i8e6NFCgKAMBPlKGhWzjIpDLkBHxGo1WfU/VljkIf1nVtd59pBGJnQE8TivNOE/RyhbBcdlMO5OICsVYBWuNAnG2skAqNbGJ4mlxxln5kdztLi6VwVWHb9wABZO4gweOap1r6tsAatQoM4iyuPauKCAsa3vXsKyt/VtmAIf04n7ZHJLOV3IBkiPaacJ+kcoWyzZQYqHbNUtpiptWwpZvMLHBfMUkoNTBDa5JrYGP6Ri7ZsuRcnK42AYl5YaIMBY0BoLqoXfrENMLej21MSAsgE8gTsbn969tfVyzuzdIBDBSoI7BCCGaAZJMjfHxTjY3C5C6DcnKHkaBk4vcVFJkM66SAAEUwxMRrbYYsAxm3BSMSI7zctBDhKlhkhwRh3eot71TpfqtCAPIv49n2xbVl7TJhToST/IKvxFdTwnxK6xm303VgkRLScpYuSzsxYCSwEcBjqnGfpO4+1kS+0giHDGY9J7mz1MEnAkk8fbAAq0fTfUSCn+GPcn5HJ+Yn+dVLw76d6q5jKW+nURGKqXAUEAA+lfU3A1Jq7eC+EJYWFmTsk7JPuSTV2HHaLbVZLxMadKlKVsZylKUClKUClKUClKUCvCK9pQansA8ioXUeEW25Uf0rpUqNQKz1P0lYbm2p/kK5936C6Y/3S/0q7V5Fc8ITuVCb/h503/SWsD/AMPem/6Qr6BjXmFRwhPKVCT/AIf9MP7oVuT6E6Yf3S/0q74Uwpwg5Sp6/RnT/wDTX+lbl+kbA/u1/pVqwpjU8IRtXE+l7I/u1/pUm14BaH6F/pXbisbjhRJMCnGDaFa8MQcKP6VKt9OBwK9S8PfRJIA+YJFZC8vyNb59hya60jbICvaw80RMiNf58V6rg8Gf/bRqRlXk1qPUrzIje/2+PmtFlcTyAJ3J2SRqf9aCbSsPNWCZECZPxHP+leq4PBoMqV5NJoPaUpQKUpQKUpQKUpQKUpQKUpQKUpQKUpQKwuLPESNiaUoNdqzBG5gNP7sQSf21WKdPE+mCI4PtEe/A+K9pQBaMySOQdD4n8/mgskcETB9vcmfmlKD02e0BTBAifeND+uqeTuZ9wf6CKUoPFsfJB1HH5JrwWSBAgbJ1ImfncnmeeaUoMWsN/jPv8+8R/pP8zUmlKD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3975" y="-1790700"/>
            <a:ext cx="35337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127971"/>
            <a:ext cx="207645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31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509120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Ņ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hIRERQUEhQWEhUVFhQUFRQVFhUUEhUUFBIXFBoXFRUYHCYeFxkkGRQUHy8gIycpLCwsFR4xNTAqNSYrLCkBCQoKDgwOGg8PGiokHyQpLCwsLCksLCwpLCksLCwpLCwsLCwsLCksKSwpKSwsLCksKSwpLCwsKSwpLCwsLCwsLP/AABEIAMABBgMBIgACEQEDEQH/xAAbAAEAAgMBAQAAAAAAAAAAAAAABQYCAwQBB//EADkQAAIBAgMFBQYFBAIDAAAAAAABAgMRBAUhEjFBUWEGE3GBkSIyobHR8CNCweHxBxQVklKCM1NU/8QAGQEBAAMBAQAAAAAAAAAAAAAAAAIDBAEF/8QAIREBAQACAgICAwEAAAAAAAAAAAECEQMhEjEEQRMiMlH/2gAMAwEAAhEDEQA/APtMcBTW6EV/1Rk8JD/jH0RuAd3Wj+yp/wDFeiM44eK3RS8kbADbxI9ADgDxuxB5r2hUHaL8SOWUx7qWONyuonQR+UZoq8b8VvJA7LvuOWa6oADrgAAAAAAAAAAB44noA1ukYd2bwd2NcIGwA4AAAAAAAAAAAAAAAAAAA4czxexFrmj5XnOOltt34svva2o4wbR8vxknKXizHz5d6bfj49bfRP6fS9ht738i4lN7AL2X4FyNHF/MZ+b+6AAsVABjOaW/QDIEfiM4hHj97iMq9qkk7Lw9f5KsubDH3VuPDnl6ixgp1fthK/srT+Dpw3bC79paa/MhPk8dutrL8bkk3paARNHtFSk4q/vEnTqqW53Lscpl6UZYXH3GYAJIgAAAAAAAAAAAAAAAAAAAAAAGBWu0k7po+dY2yn5l27X1nHcfPcXXbdzzefP9npcGHT6N2Dd1LwLgUf8Ap5iFaS5l4NnBd4Rk55rOgMKlVRV2R2NzmMNzLbZPamY2+nVjMdGC1epXMdmkpN62RxZlm209NThnJtXlK3Q8/n5t3Uehw8Mk3XTKsnxODHbtH1NFepbVM6KsXKF+hjvcaZ1XHOr7suDVn5/waFitdOH1NlOaacHwOPVSs+ZWtiTpYneuRM4DOKlJqzunbToVlN3+/EkO9/Di+K+pbhncbuK88Zeqv2Dz6nPR6PqSalcoNKnKai48ixZZXqQXtK8eOuq62PR4+e5dWPO5OGTuJ0GMJJq6MjWygAAAAAAAAAAAAAAAAAAAACrdqaaabZ80zZq+h9Y7TYbapvwPlmZ4Sz1PM+Tj29P42U0l+wmYuFZJn1Gti4xjds+N5LG0rot1TNJOKixw83hjY7z8Mzyld+b55d+y/wBmRmFTqXcnouBxVnc7Mtd4uPUhM8s8u0rhMcekVnOOVJpRVk/Vs8ymjLEO8tILVt8lrZdTDNsN+I0ltJte9OMeNns36fodeGryS2NKa4JODSXPfqzs4d5d+i8usevbuWG728IJKklazScm+d94lh9hbLd9Dro46nTp2Tu/C12RFfFuT+78zueMivHK1G4yg4ybX392M5R24ab1v9Dr0lfwOHCVdlyT528rmWzVapdxr+nyO5xXd8kvqcM7bVnpr8DbOp+E+r+bZydO36T+UYm0UWLDYlSSsVPLZpRSZI5fiWppcL2N3FWLlizUcVGmt/sX/wBW/wBCShJNXWqOfD4db7HSehJYw5WUAB1EAAAAAAAAAAAAAAAAAAHHmlLagz5fnFC8pKx9aqLRlCz/AAiU20ZPk47m2v4+WrpAZbhdjX+STqVDRDQyknYxa6bN9tVWodWVybk1fhwOCrNLRndlFlKOjXid4/bnJ6ae0nZ14hKz++rI3DZTOj7O03bm2y815JLkcEsMpasut16U43pX9l7np47v2Zs7prS3mT/9nG3P5mmpgE/AhraflpCVpuEb67vic+FSrRlbSS1157ybo7MLwk00+DdpX6HJk2EcKs9paPc+D1+/Q5+PaXnqK9jK0ktd6sn6nZlVN1XFWezFOTfwX6nTnmETm2uLX03+R35Xh1GnJK15K3RL7uRx4/20llyfq8y2LntT3RWi8tCaw2HvqymUf6hYKD7mnPvXF+1JJ7N72unaz8tC2SxEqkFKHu2v4l1xuMU7mVXLL53gvQ6SL7OVXKim993clDdhd4ysOc1lYAAmgAAAAAAAAAAAAAAAAAADGo9GUTOq95tcC35xU2aT1sUGo22+Jl+Rl9NXBj9vbX4+Rl4JLzNE/A3RfS3wMjU4MXT15HTl8LfdhiKbeq+ZjSnZnMeq7l3EtiMQuLuQ2MzlyezB/U349ylC0f3PMnye3tS0fNiy5XTk1jN1vyuhN6zl1tfUhf6gYqtQp0p05uNOVRRquOm9O12tUr24lmrYbZ4kTj8RGUZU6kVVpy0lB63XTkyeFnHe0cpeSdPitapiKldqrKSpxbbeqio779Xu13n1r+meauvgUptynT2o7T1k43vFt8XYjcP2Myxzu1Wav/45Tbprpbj4EhRqKjVUaXswvZ23We5WXgaM+fD6VYcGX2666ba5XOTtHjpUsDW2YylOX4dopuSjOSjJ6a+629OZNUZxmvoRWPpPvYtXlsu7jvTS42M+Ofjdrrh5TT5Z2T7PupXcad6jfsq0ZWgm9ZTb0VkfesthFRjTi7qKUb+CtvIN4upN7MVZPeoxt68y09nssldPZ2YrnxfRF15Ly5airwnHjurBlmE7qmo+b8WdZ4kemyTU0xW7uwAHXAAAAAAAAAAAAAAAAAAARefytT6FNrJPoW/tFH2EVStRT4p/Ayc39NfF/LmdHr5nnecL38TeqPX43Oadk9SixfKycpdPQd3zMot89OR5Up2+/wBCDrXTr7Ls/Uzr06s7Wlp0+hrq0dtacDRHETpPn13+hLREvQwjUbNt35synkya3kf/AJWlLfLZZ3YHM0vzp+OmhKTG9VG3Kdxq/wAA7NqUYaN3ldt26LgaP7HahKEVTb1acXv0TW0nqm0yxUq+2tHp0djTVoO90rvm7X3c7HfxT6c/LVNhnUYJwnCdOpFLajK1r3/K90l1JXKV3zdRRdOKVou15Tb4qPL6+vTjMh7ySnUt7OuptjjdhbMVe3PcSvH/AKnlySzr2mcsy2GiUbPm3efjLgWOlSUVZET2ei3Dae9/AmTTx4yRh5MraAAtVAAAAAAAAAAAAAAAAAAAAACMz2F6b6FMnMvOaQvBlDqyak1a2pm5p3tq4b0KT5ehrxNO+ttT1t8zKM7r9Cj2uaqc5LgdSqprVam2nS0vJpGqrVitNpLpxI6d3sei0ZxYiOnO+5Csre7LqyLxmb7Lsld8Xf7sHdNry9fULBpK9/v7+T5kZW7QuLtdLRX462/k66WPctm1mndv9RqO3aVWIlTgkpO7tfzaN8czqL8z0/Qi6bu7yfBfU3Ory0LJtXdJCrmU5rVmeApupNJakNKo+bLL2Oh3krxVlHe2dn7XVcy/WbXbCUFCCiuCNwBtYQAAAAAAAAAAAAAAAAAAAAAAAGutT2lYpmc4TYnpue8u5XO1GEvG6K+Wfqu4v60qdWrwRjTr2ZxY6u4EXHPY336/Axxrs0slScqkrK/38jvwWQpay1OHJ8VG19OfUnZ41Rjf0R2YT3ULlfUacThqaWqSXzIirkEKntOKhHhort89SSVRu0pRvJ+7Hl16eJnUp7Hty9p8FwOXtKdKvi+y1COlm/Dffnc4FkE43dNuS5cepb1Rc4673q733deoVoLocl17Sqk/5FQbve60tx8Dl/zNSUrJK3PqWXPez0MStumtirzekZW4S+pWoZHiqUrzpac001fxJ7/xGJrAqUrX0Lf2crqi9eJUsFiHGycbMlljFfUljlJ2hlLen0qjXUldM2FLyzGTVmmWvBYrbXJreaMc5kzZ4XF0gAsVgAAAAAAAAAAAAAAAAAAAAAcWa0lKDO0xqQurHMpuJY3V2+eZjkUZb438foioYvs/B1HaNrLW25H07Hxkpz24uKS0l+V26lPwOMUtvaSi5ydm9L2Ri8bttmW4rfeOk1st33K3xZZMrzTbtt/lt9shM4qxoyXFv5GGFb2rq/TT5FmPfSF6XrCTUp7T8v2N+KhtyStfiVfCY6pHfdfQncFmSbV/3O3BHySc6TS/X6HDUw/FWXV6vy5EpSqbRudJIrywSxz0g6OEV9X66na8IpKz16NGeIilqlob6aucxmnbdq5LK3GTuk197iLxs4Kdk/FX3PwLziMMmlz3GrBdnaLleVNN9UWzDaPnpVZ5lswUad5zfCC2n52L72ejPuU6kXCTteL3rQ68NgYQ92MY+CS+R02LcMNdqc+TymgAFioAAAAAAAAAAAAAAAAAAAAAAAB443OSvldOe+MX4pM7ADaCxHZqk9VCP+qODEdm1wRbDxo5pLyr5zj8lmuBESpTgz6zPDRe9HFXyOnLgR8UpmoeU5lJVFtbr6t77IurheKfmc1XstDgrGyGGqU0orWK9SNxS8nT/b3Wp5CirXseQrzX5PDUfi2dkrvnuQ8Tyaq9Zfl1O/L57Svx4nBhckf53dPgtPjvJihQUFZKyJTHtHLLrTYACasAAAAAAAAAAAAAAAAAAAAAAAAAAAAAAAAAAAxcEZADHu0eqJ6AAAAAAAAAAAAHlz0jI5ZV/wDonx4R4p29HZ+QEnc8ucCwFVbP4reyle6vtO99bSW/d9swWWVf/fL0Wuj3623u+luugElc9uR8MBUTT76TtfRrT3bW1d2rtvfwW+2vuGy+cWnKrOdmt+miTVnZ2e9PyA7wAB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790700"/>
            <a:ext cx="50863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2420888"/>
            <a:ext cx="5394535" cy="395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2843808" y="121960"/>
            <a:ext cx="3168352" cy="3024336"/>
          </a:xfrm>
          <a:prstGeom prst="cloudCallout">
            <a:avLst>
              <a:gd name="adj1" fmla="val -25643"/>
              <a:gd name="adj2" fmla="val 895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6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ŅAU</a:t>
            </a:r>
            <a:endParaRPr lang="lv-LV" sz="6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4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37112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5472608" cy="425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87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869160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xQSEhQUEhQUFhUWFBUVFhcXGBcXGBgZGBUYFxgZFhcaHSggGxwlGxcXITEhJSkrLi4uFyAzODMsNygtLisBCgoKDg0OGBAQGywkHBwsLCwsLCwsLCwsLCwsLCwsLCwsLCwsLCwsLCwsLCwsLCwsKywsLCwsLCwsLCwsLCwrLP/AABEIAM4A9QMBIgACEQEDEQH/xAAcAAABBQEBAQAAAAAAAAAAAAAAAQQFBgcDAgj/xABBEAABAwIEAwUGBAMGBgMAAAABAAIRAyEEEjFBBVFhBiJxgZEHEzKhscFCUtHwFCNiQ3KCkuHxFTM0U6KyFoPS/8QAGAEBAQEBAQAAAAAAAAAAAAAAAAECAwT/xAAjEQEBAAICAgMAAgMAAAAAAAAAAQIREiEDMRNBUQQiFDJC/9oADAMBAAIRAxEAPwDcUiVCBEIQoBCEIBCEIBCSUEoFQuT64BgkBNsZxJlNuYuEeITYfIlVSr25w7DD3ZdhPz8f3ZRGK9pdFjnAX/EN8w3yka7WKzzxXjWhSiVS+F+0HC1gP5gbMxMgWix5Hon1DtdQJgvHxZZka7TB+asyiaWZCj6PFKbjAcPVe2cRpkwHtnlPIxZa2HoSrkHpc6Dom2OxrKTS+o4NaNz9F1D1FdpsD7/D1G/iDS5h5OAJb81LeuiHfD+K0q4mk8O6aH0N09BWLdlOKvcDUbLajHEEbSLERuCta4NxNuIph7eZBHIixCzhltbNJBCRC2hUJEqAQhCAQhCAQhCASJUIBIlSFAiQlDiuFasGgkkQNfJQdHPVe412po4d2V74PKHHztsqJ259ouRzmYepprYXt+E7rIuJcfq13y97oO0kx5G8Lnc/xrTUu1PtJa5zhSJBHdztOds9RqR0WfcS7Y4p4LC/uE+A5gtnTwUJRbHemNr7+MleiR4GdNj+hSY77rNy+jmrjajhd2tyNJ2lNsxM3ceh2PTkV6xQ7upgG3Npj6dOS5w4XnUa9AdfEGFdQ7rtQzDSQT11PPxsnLazzc1COfWIc0+MfRR4xEtIOoMj7jqLfJdKeInUcoPz1/eqahdpmhx7EUzZ7oInWw2Pz+qeN7WVgAM5tUlp3vM/MqFbcZTeCS3rOoB3106rm4SYJ/LPPlfrYeicJ7Z5WtF4T7TazTDmkzl3GsgHy1Vs4X7QmENLiTYgj8RJJi3oPJY3QGjSdQx1t+/B+oU3wfhoGIZee4XwdpIg+JkrGWdxvTeOO2lP7Y13mW5Wi/dGvmSDP0XfD9tniRXpy2D3m6jxbv5KH4SSXuGUWEfPZOsbhI6TOmnh0WZlle9tZaiI7NUAwFwdOdziPMmPlCs3YHGOp4qvh3fCQKjT1uDHy9FnnFKjsPUcWE6F2UTBcNwOoPyKl/Ztxv3+Pa9zwIpFhYTDg6SfORK1PaNtlelzY5dAuzJUICECoQhUCEIQIhIlUCoSJQqBIUq8OKDnUfCxj2q9tgHOo0SJaYdBgnWe8DtZXj2j8bdhsM57WuO0hwETvz6+S+auJ4o1qpcTJJm5N+hXPK7uljxia7nXcJB5i/mQlbT01A5hOB8Nw7aTqB6pq9pdppzU6XZ2/EuDdA9hG/3P3TVjZNiY5O2HQ7j0XrDtLe6Zn9z4p7RoNJ0H0+R6LOXk0cTF+YGL+EyOhB3XfCUQbaeognfwMp2MLoMpcImL23kEXTnCYIkiBA2Mhw8DoR5rPPca46MG8NmY6+fKE6ZhmwWu+KOVpG0qcwGBbBDiNdDt4H/dRPEIDyHNcI/FP3+xUlu/aVHZS1xY6RcxsRa1lyfVBuYzRBPOIieRtAXepinFsH+Y0bfibHTWOoUVi3WzAzM338x+5Xo25zFLYbEOZlcO9lkDnd0wrb2Pr+9qveZENYPDQhZ8zGkAdPuFbewuMjM0C+UPnw2+S4Z49W11xvemp4ehmqhtMkGG53bAQSfPT1T6th2GclUktmYEj9FR8Jx91KsA8SHmHOmInn0stAwFVoZ3YgAGNJVxvRcds57dNLaRcDfQGIImzfnus8q+/p1XVAS12uacpJNgRGoWsdvsbSqFjWwQw5ngWMwYB5xP+6zzGUgCRE5Wy2/9cj5Faw13WLudRrXsu7d++Aw+IJ95AyEixaGgC++hv4LU2lfKGBxDqNRlRpIdTyxA2c6ftpqvpXspxkYqgypYEtBLZkjxW8b3oTqEgSrSBKkSqgQhCDyiUIUCpQkCVUC41nQJXUplxGplYT9TClowj2z8ecavumOsBJtrPgY0G6zAUzrGvQHzG6le2OJ97jKjtJedT18Lei4mm2B8PkTy1mFzl1FpnTzaAxz1v5FdabWT358R/ou1LDgHWfMn7J245QO7Pi2QVzyzbkRrm/1Et/cKTwheTGVrwACJgGPHX9ErGMnM5r/JwDfPf0RSxDGkFmdvgZ+b1nLLcElRNMbVGP2h31kfRdcSQQC4uJO5Asbark3Gl4lz8zZ/KNeuyctxdMWBkR+GARpOgC4zPVas2ZDEub3WtIFrtOaYso3GVDMkzIsdPIwpvF12iCwCecgb9FFY+sXnVgtEAzfw/wBVrG7u10aYWg11y4tHgIE872HUL3iuF5RLQHNJ8/EQveHp5SI3NyW/Mzopyg2RDf8A236f7Jl5LjTjtSsZTAIEEePLa6keHYl2HLS2DIggmDB1jloFJcT4cwttIeDe9v11XvhmEp2NWTpEFocOsHVdb5ppjieO4qx4zGxIjKdf8v3CsXZjHVBSdUqP7k5WU3fHaZdPhFlA1a7ATBGmUEtiw8bSuX8aB3HxBBykd0zG02nzXPlfpvRxxnHNDnw69tdxOvWPoVXi45m65c2U+ekHlMLviaZquygOzERoBI5xz6bqKxtUsBZvJk+BtHguuM2wlffuf/KABPe8oBj7rQfY9xoU6nunugFjWtbpeNT8z5rLuHY1+cOt3hGum33VirZsPWZVZPdAv+adxGxj0Cxllcbqmtvp9jpXrMoHsjxVuIw7HhwMjne1nfMFTIOp8h+/3ovVjdzbFjuhIEq0hUJEqBEiVIVAoSpAlVCFQnactFB+aIg3MaxbVTZVd7bVXNwlUtLhDSZbH3BUy9LHynian85xy7kwDz8QulWqXXGZ30A9F5rQazyZuTF/rIK6vwxtIF+pWLdQ/wCh7+pGWesAfovVHHOYCCb+Eeq6UDkAvbxuendHyXmjSlw2kxy+Qv8AJcevtuujHGpo5wB3LYb/AKlSdLDUwx3wEgalronzMTCGMsGgwBqRMx+ylo4cudAaRuS6TsYgT+i5ZZK4ZTF2AWMZSPG4AsinDQZBdMw0HWYI+acPwQbIeTYGOU+H6r17oxIGWN9/HwXK5RuO+NpF+UtDR3ZjefMfdRL8Nlkl5Bjmb+G3qprBYc5XEyQbg3mJM3TTjWBsHBhAvrOs3u5dMasRmFrSY18bec2ViwLco2jW+kfUKpVCWuGQHa4kajyU5w6u/cOJjnf5zCeXHrcXaVx9ItEiHDW5I16aqONQ52h1thtb0upvDUDUbq8dHGfRM8dw85mgu/Y0mdFzxYqP4rhG54Y9pEaZzPh3gWz6KOp1MstdEbgjUfMfObKz4rAFoBdBEbAEjxG/kmVKnIIztBOs8vS66XPSaRddwBbBzxYNJyub/dcTNioXizW954LiXESCNBG5m+hVkOGLnXdII1bcdJnrsjifZ41Wh7Mw1mbx1O2vVaw8sxs39lx3OlZ4BgG16raZf7tznAMcfhDtp81ZuFYnPTrUaxl9N2QO2sSCYjWxHmqjUwVRjoyu1iRJB8CE/wCCMdTqy4EaGDInxXq8sxywcsdytF7Acddg8SRU/wCWRckxl5w3fQWHOVutCuHhpbfMJC+bsa3MwPzEv1AG0X/Ra17LOP8A8RQLCZeDe/PWOgsuHgy+q3nPtoLSvabGsG25a/oOZXdhtpC9Tm9IQhAqRKUioEqQJUCFVjt9/wBHWH9OtrepVoVe7ZMJw1SBPdPVZy9VY+VsXWIqGAJuJbDR68/NdqbCYBiZ11PqU34q4is6TF9G2iekJ1g2tbBuTHwj7n7rjl/rG5O9vYwd8xIbynX0C90Kga8ZS2TYH63HonAosf3iwkxoB0OpK8vLRMcosL+p8DouO2q64moGyA52bS1hcnkPr0TjABwh0kSSbnXLMk+q5gANv5AXPINna8SnuEpEgR+Ea7AknMY3Wbekd3ZGuGe7na9Ad/USvTMOS6ADGbKf7ugPpHqumHoDMDvAjnl38zPyU4zCw3Q2AMjpYeB6rldNmvD8LlaWk9NNL9RMQfmvWPwxJI3yx1i3KY5qdwWHaXGxIMRMyI1B6g/VPavDDGgJF2uESZOhWrj10bZTxjhpa1zpNjcx9fPZN+DszAbmYMkx16mFoPF+A++Y7IPij13A6ABQnBOCim7vtDQCYLiLnYC9tFnn/Wyta264OsGABvwjpfqGjZSjKbHwSSCfWeWi4NwT2QS2WvJuBA5TPJea9U04jQW5QdgOYiVnHLbNeadJzqkNawEbuBd9rrlieFNzl5zGdw2DPK9k4wfGmPqd6GyQAR8PK+421VnwzKWR0sE6AnvaWsT+q7cLn6TlJ7UluDcO8fe5ecA+phdqtZzxlJzCLACCP70CI6WVkr4E1QI7oFpLgY/wnT1Uazs80vINV5g+Wl7zA+azfBlfcT5J9KpjuEZ3QJjcAWHj6Lq7hDAw92HNFrybCe8eXhotBwvCqdNn4nmZsA0X0vEz1URxvg3vMuVha65aSHXP5o0K3wyxhylVPD1JEQSCGguje4AGzpt4QpTsNiX4PHRYNvMkAQSN+nzjdcMJwsve5oc9sG2ZvdB/EGt/q+WytWM7OVmspVYD3OIgsBEQLE7+qf25bjWprTWKLBY/u+pKdNUfwW9KnrZoEHoNzupEL3yvOEIQqFXkpShABKkCVAFQvaek12HqBxgZTp4TCmSVH8UcMjp/LqdBNrrOXoj5K4u2a5sWiTECZ6geicYHCOddrLC2Z1hJ67n1Cku0GFL8TUgsEOP/AC4ygaxmAiw5Jg5r4hhJbvFm20g6n6rz3Lc076Ow0ucGF9gCCGxA5y47p5/DNY27hf4YMkjbLppzhcsGwNaZym4Fh3ibF+uwnU8lwxFNznOIg94iBfSQBPL4dFyqbOKbLtn4bwByE7zfxUvgXCoHtEZYF9hre+0zA3Td3DjIZOjA11+diBym4/3U/wAP4FJLnBzQ4kkAxYAZWEcuniuW9q80MJme2B3WOjnM6kndWTC8PBDS2AQXNPrH+q7YDhrWU5mXSTbnr6BTNFoBeBGrXT1Ov0XbHwys3Nw4fwoNIcSfLmE7xbGNaSdhsbgcx6FGJxMAEbfEDz/ceqrfFsbZ0GzmuEbxeB4gmy9WPj/r05XPt14JjgK76DyCe8Wch3hIM9fkpbF8GaRaAS2JNjJuZ5W+qoFDiUOa5pb7wZS47kB5LiTqSQRurLQ7Ttqw11z3nEjQANaXedj6lcr/AB8cp2vyWJnGYJoblgwbEC/dbc+pPzVa4vw3QxBIc4NNsoJtJ62t4q1UeKhxGXLJfkvue7P1Pon3E6FGo3M4jum56QJnyhcc/wCLZ3i3PJv2x/G4MMc4xcb31/T9F3wPEX0WhriHAvawAHSSBMG37KufGuAsyFoIEEvEDWG2tvpAUViuxlTIMrQXEgmbEDdwM7epumPPH3CyVE8T4i1rHFlcusTlBi8xB30UNw/t4Gw0sBAsCTJPKd1Lv7Llpy1YcC+btmb3F+VlZ+Hdk8LTdmbSGkw6NI1jTyC9Uy5Ttz4yG3ZztFRrlpdUa3KAXAmPGBvbTxVqLcPXh9nXAbB9LDlb5qv4h9AMP8tlzEFouOg9FYeG9lKYpNLmlrswc4NMD0Gmy1JEu3LH4Kicoe5jGtaYItpEEybqP4fxiq53u2CpVYASyoGPDHybCYgm+gVuocCote3uA/Frf8vNTbRFhonGLjbDLg2FNOk1rviiT4nZPkIWoBCEKhSkSoQCQpV5KDw4rKPan2tLj/B4Zxz/ANo9pu3+kdVbfaH2l/gsMcp/nVO5THUgyY6BZ12M4ICTXrbS4uduTv1v9QuOd+o3jPuo7hXZ59Olmc22pkAW2ib8iY5pvxWjfvAd2I0Gmx9ZV9OCxGNcBQBoUNDVcO84TowffwTPjXs0e1s0HueYMh2pteI10C5/B90ubOKDHyG5ZaPi5SYM/Lf0Xergn0yG5bOIsLuMwbbxDV3wHZniGd5FKs2/ezsMHlFtgU8wuGxdJ01qDpgnPlcBOgEkQBGyvwy1OenXhVJudri2RmaS2Yv3g1s85IMK58KrZ2uNpLnAdAZhUiq8sqNa7uhjIEiA55Eu/euqf8I4m0UnE1C3Lc7GZMQPOVv/AB8Z2z8lq58OkM72hk+M3n7eS88Txoa0mYsf/HNPmFTv/k0NaGkkSARuGjTT93UfjatesGuDX5e/niTr+LxvF+S3Na2zdpni/asFlvxsG4MO0v8AvbqqdjeMPfTLXlsbE6iP2bRun2D4G0nvTPS3kfJTNPs9TcIyW6LU3oulG4bxMtfFy3cg2jrNleeG1KWxaJ6t3M+Ke4fsZSdrScfNykaHs9pO0o9JDnj5ymlcqYAd3XQ7aLgE7/vkE4ca34e9IcDbWYF+Vgn1D2fFkZajmn/MPndFfg+NwzDlArNgxqXA7SJuPn4oskRtOvXzQ/NoMktGzYM3vN/VOm/xLgctSIO3KIPhquNPE162ZtNkVAB/KqDKHWEw7WxuCr5wjgpZTAqhmYfkzRHIkqWbPVVd3Yn+IaKvvalLEgDvZg9pjm3SLJrxHhHEA0sq02VQLiox5afMRK0ijhmt0C9vZIhTS7Z92P7DQ4VsVJcLspknK0zMm9ytAczUdF7CVWTSOTW/Cf3cLqiEKgQlQqEQlQgEJEqAXh5XtQfa7Hmjhnub8RGVviRr6SpRlnaTFHiHFCwGadHuNG2YHvHlr9FeOCcObWOQD+TSIDh+Zw28B/oqL7P8MYq1dXmY6ucQG/MrYeC4AUKTWbgd483G5PqueHfbeXXR2ymAIGgXrKvaF1YeMq51MO1wILQZ1suqFBE4vs9QqasA8LKv8U7BU3zkgT0g+oV2QU0MX4l7P6rMxY7I4ixOhI0uD9VDYHFYjBVMuIBH4ZbBY4T+IeK32pSDhBEhRWP7O0qogj9+OoU0KBRNGsJgNdzbBaVIUa1SnH8h1Ro/Exwn0KY8V7E1cM4vw5MH4mx3YHTbyTbA8b90QKwNJ0wCfhd56eqxdx0llWvBdpqTRlfh643ksDrc7FWHhnFqFa1J7T/To4eLTcKqO4qwkBwaMwGV02JI0P6pnxHhtEuBeCx+zpI6WcNLbq86nBpIRCz7B4+vhnAB5cz8jzmaRza43b46X0V64djG1qbajdHCfDmPVal2zZp1NBsh2USJgwJE6wV0hCFpAhCVAiEIUAhKkQKhCFQIQhAiVCECFU32i1f5LhOlKofMw0fdXJUj2htJp1BH9ifkVnP01j7V32aNBa0R+Nh6Wly1dqyb2a1AHtA/O4HocpWstWPF6M/b2hCF1ZeUqAlQIhBQoBCEIEIUTxbs7QxDXB7BcQSAFLoVGN4zhww5OHfIDagbTzA5S0ugEOj8pO/NTzqNXCOayv38O+zXOk5J0DnctpV04vweniAwP/A8PERMibT5p9VoNc3K4BzSIIIkLPFrlWZYyqRUNCl3paHNabxP5DtIBHKQOas/s9w7m4cy+WF7srTOZhByva4nW48ea6jsThW1mV6YfTexwIyuMETJBabQbSrGxgGgjdSY6S3b0hCFtCoQkQCEIUCoQhUCEJECoSIQKhCEAq32ooSWF3wuzMP+IfqArImvEMKKrCx249DzUs6IxjgtY4PGOpvMQ8ETYETII8RI9VtOFqh7Q4GQQCD4rKe2HBDV1b/Po8vx0wZ8+akfZ72vFsNWOVwswm0jl4jkuOF43VdMpubaYEq8tK9Lu5hCEIEQgoQCEIQCEIQCEIUAhASqgSJV5QKhIhQKhCECoSJVQJEIQCEIQKUgSlIgVIQlQghuO8IFYAtOWo34XfY9FlfG+EzVPd93Xky3QOtdzDpPRbYQovjXBKeJbDx3ho4ahYyw2sulF7L9vDSijiw61hUiTy7w181oPDuJ0q7c1J7XjoZ9VmPHez76DoqtL2GwqAadCoX/AIc+mc9AuG4c0kX5SPuufO49VrUrdJSysbwnbfH4aPeAVm/1tLXaaZmj6hWHhntUoOtXo1aR5gZ2/K63PJKnGtDlCr1DtpgXD/qaTejzkP8A5Qn9Pj2GdcV6R8HtP3WtxNVJITD/AIxQ/wC7T/zBeXccw41rUv8AOFdw0kUihq3arCN+LEUv8wUfW9oGBb/bZv7rXO+gU5Q1VpQqJjPabRA/k0a1Q9QGD5mfko5/tAxT7U8Mxv8AecXfQLN8mMXjWlyjMsvd2i4i/Qsb0awH5lePf45xl1Z/OGgD6BT5Z+LxalmSB45rI8XgMQ7Wu/zqO9NU3HZ4zeuB/iJ+6nyX8OMbNKVY7S4KdsUBtAe79V2bgq4szGT/APYf1Tnfw4z9a4grMaLsewdzEBw5SD9QndHtNjqX/Mph48PuFfk/YnFoiFVcD21putWY+mecEt9dlYsFjWVmh9Nwc07hbmUvpLNHCEIVQIQhAqRKvKUKlXlLKBUJEqo51KYcIIBHI3Cr2O7H0HnMyabpJ7ptforKkUsFExnZrENHdbRrdHSxx8x95UVieGkT73AV29WZKo9DBWnpVnhjfpd1j9bg+HddzKrfGk8eoEhcx2fwtoqkakA03R/6rYy0HVczh2HVrfQLPxYryrH29lsPo6tT5/Cf/wAr0/sthh/a0/8AIf0/cLXP4On+RvoEDCs/I30CfFDlWQjs7hW61Zvsx5+jV3/4fRHwUqr4/ogfNa02g0aNHoF692OQV+PE5VlGHwtd1qWDcOrwAP0Uth+zmNdqaVLwEnyWhZUQrwicqobuxWJcL4ojw/0AQz2eu/FiqpPQmPqr7CFeKKbQ9n9EfFUqnzAUjR7HYZo+Eu6k3VhCVXQhf/jOH/7fzK8u7K4X/tBTiE0KzV7FYc/mHp+i8u7HtHw1ag/xOj6qzoTQqruxbSINaqZ1BMgqc4VwxmHblpiAnyFNQ2RKhCoEIQg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371600"/>
            <a:ext cx="34004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5074124" cy="4266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21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97152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 descr="https://encrypted-tbn3.gstatic.com/images?q=tbn:ANd9GcSsJLfcT1Lt2BPweaDRHVxsAe9i5owJ9J21MSio2TY5LT3L1WQ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57546"/>
            <a:ext cx="4234796" cy="573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2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6048672" cy="415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76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365104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0" name="Picture 2" descr="https://encrypted-tbn3.gstatic.com/images?q=tbn:ANd9GcQ42RV0zXBtSu8NSf2FUvHv7YroEMCNV8DhLSr2RtZ_nYm2SH8mv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6122454" cy="408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4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25144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4" name="Picture 2" descr="http://zakulietas.yolasite.com/resources/diedele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518457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92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71703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Ā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988840"/>
            <a:ext cx="4682239" cy="421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078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581128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698" name="Picture 2" descr="https://encrypted-tbn2.gstatic.com/images?q=tbn:ANd9GcR7jGBTYchksCrjqtKTTrtltkRquQnwXxj2fE_hcwQLBmDbkcwy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9"/>
            <a:ext cx="5352344" cy="401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80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509120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Ū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2" name="Picture 2" descr="https://encrypted-tbn3.gstatic.com/images?q=tbn:ANd9GcR7sSNfbTMkcMjlvVS4FfKxgUVX3OEPckCw-8UrbHDL4ujbL2Q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556792"/>
            <a:ext cx="5858507" cy="461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27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437112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836712"/>
            <a:ext cx="165618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35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5822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97152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miley Face 2"/>
          <p:cNvSpPr/>
          <p:nvPr/>
        </p:nvSpPr>
        <p:spPr>
          <a:xfrm>
            <a:off x="899592" y="1340768"/>
            <a:ext cx="4320480" cy="4320480"/>
          </a:xfrm>
          <a:prstGeom prst="smileyFac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0728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97152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Ž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xQTEhUUEhQWFhUVFxQYFRYXGBcUFRcUFxUWFxQUFRQYHCggGBwlHBUXITEhJSosLi4uFx80ODQsNygtLisBCgoKDg0OGxAQGywkHyQsLCwsLCwsLCwsLCwsLCwsLCwsLCwsLCwsLCwsLCwsLCwsLCwsLCwsLCwsLCwsLCwsLP/AABEIAOEA4AMBEQACEQEDEQH/xAAbAAACAwEBAQAAAAAAAAAAAAABAgADBAUGB//EAEsQAAEDAgMFBgEHCAcGBwAAAAEAAhEDIQQSMQUiQVFhBhNxgZGhMhUjQlJykrEUFjNTwcLR0iSCk6Ky8PE0YnOz0+EHJUNUo+Lj/8QAGwEAAgMBAQEAAAAAAAAAAAAAAQIAAwQFBgf/xAA4EQACAgEDAgMGBgAGAQUAAAAAAQIRAwQSITFBBRNRFCJhkbHwMnGBodHhBhVCUsHxMxYkNHKC/9oADAMBAAIRAxEAPwD6SNV8/aaZ2exarEISVOpOhAiiAcUkgorBSIYeE+0WwBqiiGyAKJUQcBWLkUkI0AYNTKALGyJ9pNwCxCiWAsU2hsQhK0EBSsJIQ2ksiRqgjByZMVohU4IGEaAAlKwoUpQixKFWHoHKjsBYQFEmSw5UziCxUJX3GHUFCnXAAIEFKqfUYTiguoSxqtjyBjQnoUBahtJZJRIQwmIWNKdCsMpgC1HwJSsaKtnDxfaFjHtYXAFxAAm5kwLcL2k2unjinNOSXCNHlRVKT5Z1aFXM0FVWVSjtdDSlIFQAirYxAkshY1OuRWEotgAUHyEVAIzUyAyKNkCFEACVsJWAhXAxa0J4xEbCn+ABSElBEcqmMhQEq4GLWK+HQRi1akIye1BjGzGdoBKpSfYv8gWptIBOk2FYGcxm2C51zAJGW+s6R+McoVk8UkrHWONHew7t0JV0MslyOXxclNYtHJ2ntRmU7wgTN+VymhGTklRohj28s8zsdtAb9UZquZxNs7g4EszAAEtsIkQt2oeT8MOIgxxVX3PXYLadN+61wMaiRInmOC58oSj1Qssb6mwqsRBBQbIByRkQEgS1isiIwuUkBCoWEjQokRhRfwIMUzXAospLQwJSt2QWU7dBLAVZFiMKPcgHJJhRS8rPIsSAUrCWBXxdCGDaVUhpjWLDqpVySZoxRPLuqQYcXgQCSS5shs5j0lxYI5TwXSjHjii1vnkrrF+SSHCAZl2UXYQBc/WMz4BPFR3UqFe5KzTgasuabhsFxlsAyPiM6RAAGseSpzR91ruOm2uDq4jbbWiQ5uUa3GnHy/gqYQnLiivyo9WzHtLGvqOyMJAtJBvcWaOXMnwjWRt0Wm8x3IshjSdenUx4nZgYMroiIgARB1EER/qutLTL/Sy5LHkjtS4G2fh2sECTJkzckwBJPEwB6KjJgfVskcaxqoj4zdy1W6078936bfMXjm1qx7VL3PX6leSPF+n0PV4apLQei5UvdZhkqdDykbAKXJW0GgtuUIq2R8IuKsZWBL1YQFRqiIgUCQFRSBRHOSuYUhCUl2HoFMQUaov8ROxa1WREYzk76AQpKQKKy1VSQ6YQ1RIjY8K1RFOHtt8AxxIF9ACQCT5JsSvJ+RsxfhPPVOAaJG/u2bbOGgCwEuBNuRHSeivj8CN+g9SqS4ZnAsIzAD4i4iDTHOzpPQ8NQFFKPC5++Qttypvj74Opsphe3M6NXXGh3jBHlCx5+HUR3k4L8Xgm6n/Xx5qpZpR7gjLd1ORXdlqkxxDvIgN/d9wu54bkuKL8Styi+6LK9bMZXWbHhDbwUivCxZcl8FmywYzE/NuPJrjfoCsjjyiucai79D1Oz2FtJg45R7BcfK7k6OXLqagFSkABag42S6LGNhMlQjdjkqMCREeiIKUoSIEAXIWGgFBkAEqCEpiECcBY1OuBWMVbVoURwVdBIEoSBFIhJRslGPEYbNql5TtF8MlGU4FTfIu84LdnqeZMHnIsfFNvQKcti3vZ4XG9oarnktNpMCAABwnMNfTVd3HoMagt3U89n8bzRzShhitseLfqPhMeaoOeA9hPENzM0c2TaQQDysPFCeJYJJw6P6nW8N1886fmJKcX26NP0FftWmBdzuoDHGI45gMsdZjqr5SyyVL6nU9vw/qNRx9NzQ8PaAfrENPvre1p9VU9ydNfIvx6rFON3RY3ENzAPkMEOcSHAkA7rQyM0EjUiCBF5SzcnH3OvQzajV4+jdL4noNndp6T3hlxJgExE8JgmJ6x6rDk0WWEdzOVDV6fNLbCabPSNdIWQsaoUBIlyFvgdzU7jQqYqQYjilkyJCkpA0K5yVsZIWUthoYFMnfArHATrgBCo+SAamXUnYtCtQgUUAR7krlSGSFYJSxVhbosAViQtkhAgrgkkMgBCyBhQhkxuHzCOBspbTtFuOVHh9pdni2YIvoDINyMomHFxmBoCeq7Wn1zk0q5OdqPBsWSMnCVbuWcbGYGrSMVGubEGHDKQDoSI6G45FdT3W6a5PK6nBqtKrUvd6Wn9SzZrHOMF0CQJJMX0k8NEmWl0QvhumyarI1uaS5+J2NrbJqYZ++4B26WvYZLg4x8RAmI0IIsPEVZIOLUWrTPQwU9PFzWV8XV0cPEVi9xMZi65vBk2EQZAsAIjQdZeOOMEo3Rypa7UaiUs3lbvTukLgsOS5rWA5iWiJJMgzN9BABPgfM5ZKMW5PgbSJ58mPbGpJ80q4PrlEQ0eAXmT1UuozUEyMZxRbFSKyq2xgEqthFCKdBAUjCBoSqPqFjqyqFDClAGATJAEYbpYyuQzXBe0rRForaBmR3WSit6ql1HQaaaCoEiwp2IQqMgrkjGQoCWggJUCJUdAkopBR5Pb+0mzBaHCQCHDM08S0ttmkG9xYrpaPBLduM+v1+LSQqfV+hyu0e33YmAWgBrcoDRlAbqdSSdB6Lte9JqUuK6Hltf4pDJiePFfPVv6GLZdRzDLSWkaFuvlz8OOiTN0sz+EZdmat1Wv0f5lm2MdUqv+ccXGBDiZkRYiLAQeHNTH7y3N2N4pqc0snkySVdl3+J2OyrQ9r6ZAgHTmHTM87z+HBcnxG4zUk+p6jwPUb9Jta/DwenwWx6VM5msaDzAAKxzyzkqkzdaT91JfkbXOVDlREhmqJgYUQCFVtjAKrfUKAQi0EWEK5CMmrkUKZECgADnIOXAUhW6pV1YexaCtCEaJmQTJQuZLYaI0op8kZc0q5FZHINhQpSsgClYQIBONtzG5WHyAHNxIDQfMhW4I750aILbFyZ4bEjM93GDEnieLj1Jkr0eJbYI+eeJ53n1Mn2XCKHMVtnPo0UGXVc3waNNjcsiQH75HDMG+WYiPTN7JIvbA6+XGtR4jXZdf0Oz2ZrAVnm12tjrDn5vTM31WDxCL2o7Xgc4zxzS9f8Ak9ywyFzEdF8MndJXAO4kIUQkIMgEgQQgkQBCZhBClBGa1GMa6ithLUziiWKXKpuwpAUCBCuSdh80K26FqxXlK2FIEoWEYI9QFjVZERjSmsBW+qkc0Mo2J34Q3DbGV18RAUbGhC2eK25jiX2PwyB9ogS4+AJHm7ouxotOqtnK8b8Qenh5cOrOTTcLyum0eIi/UYGUHwMk26C9uo8j56joY9AZ5Kq93Q6+n070y8ya95/hX/Ipqxvk8yOriCJ8IJ9Udu/hdCyUlo8cnN3kn+1iYDEFrtYPA6wYIuOIvcfgmz4lOJj8K8Qekyc9H1PbbM2tNtDqR+1p+k3qPbRcDLhcH8D3sHDNHdFnaoYsOVSZXLG0aAQU1WV8oVyqmhkKq6dhCmAVkpWxgpiDQnSFsJQfJCstSOI1jBqKiCysFU3yMQprIAhR9QhaFEiMsphWRVCNlifoKU1X8krY8YnEx7Xkkmq1jfCT6kx7K3Hs/wBts1RXocDE7QyncrVH9WilE+JAB8AuhjwOStwS+Zmz67Bh4nPn9A/LVWLhsGwJkHNBMOYJgQCZDjpoj7FC/j9/fQqx+I4pwc49F35RyMRVzHXSb6SSZc6OpldPFDZE8N4lrPaszkunYoaJMDjy1VrdK2YIRcpbY9WazSIE6C173nMN13C7SCfGL3WWUnJ8I9Np9Fj0mPzcz97t3oqLwOTjyiGC9uEu58B4qxY2+vCMmTX48NvG98n1k+35IzPcXG9zzV6SS4OLkySyS3SdsIF1BDp4fFwADw+Ej4mnofLTQrJlwKXKO34f4vPTrY+UdHD7YePqn1Yf2g+yxT0S7HosPj2Ca9/g6dDbw45h5T7tkLJLSTXRnRhqtNkVqReNvU+L2g8nHKfIOhUvT5V2LU8L6SRspbSB4jyMpNsu6C8XoXNx4SsDwseniQUtIWUGi8OBTcFdMYhNQAhCiBDU1AsJCjRLMyxPqW9hinAABFBGATIVsYvATXQErM2Lx7WAkmE0U5ukPHH3Z5baXaV5ltJsf7xufTh5+i6mDw5dcjONrPGseKXl4Fvl+xxG4StWMw6p11E9HG3ot7yYMPHCOb7P4rrfem9q/Ov2OjS7PVou1oEHV5B84bCyZPEMXU6Wl8HnhVeYufhb+bMOJw8bgI3RBioXNJLiCJdAkZRp9a6vw5E/fa6/AHiemzvTrDi959zCaZLspBEa9PHotjmkrR5fT6Gc8m2aaS68XRqoU4BddoNg50AEcSHAlsW4mT7nNLJue09LpfDFo15kVul2vjj4HS2ntMvaGta1rASWNAzFpcN8Nqfqyd4NjXjoBYnuSXZFfiOujjhKKTbfquDiBt1fZ5FiZbqALAxCyBjkgSi9tI8YHja/Lx6KqWSMTfpvD8+o/Av1NLMC46A/cf8AwVD1UF9o6kP8PahvlpfMDsBU4Ax9l5/Yp7Xi+6D/AOn9WnxJfuAbIfPweeVuvmZS+2Yn1NePwbX4+YZQDC4hhkZz5ud7SQfdTzNNNUx/I8ZxStSTDS25VaYPDXML+YER6IPQYZq4skvHNXglWpxcHZ2d2ja4w7dNr6t+9w8wFgz+HzhzHk62k8T0ur4i6foz0dHHDise6uGa5YWamVgeKa0UuLRaCmEIUrIZgsK6l3YeFYhRXPhRyoKVnM2pthlEbx6DmegWjDpsuZ1EmWeLBDzMrpHn6natzvgbHiZPmOHqV04eFKP42cWX+IcO7big5HNL6uIfBJJOnIC2nIddfFbNuHTQujEsut8UyPGnsiuqPTbL7PtYAam8eX0R/Hz9AuVqNdKfEeEdzReHYdIvdVv1O41gAtYeixO2bbOVtTEl7hRYYkEvdxDJAtHEkwPAngtuk06k90uiKdTkeHHfdm6hgmCncNDRYCABHguuoR2uUjjRc27T5PNUtkd4O8O61s5DMlwaT3bncIAgxeePJc/JqtktkebZ28enhuWRr3qr/sy7aJazON0ltJxHJzpn2H91W6JqU3Hqk2jnePya02+Lp2jnYarm0gE68WnqW8+o85iFuyY3HlHG0XikMtYdSr+P8gxTAMpiA6ba5S0w4dYMiUcM91p9jN4xoYaaacOkjMXBXnFHzJaIWUGSUsnSLMUd0keu2Dh2HM4gFwOUf7oHDzmfMclwdVOV1+p9KwJRxx2dKO2GjksVllkydELYLAW+Hoo2xkxcngomw2Ytp4Cm4S9rTHMAx4TorseScX7rCqnxJWvieHxGDlzu6mBJH2Qf+46xGt16CGaoLzOrPJarwx6jVTlpeFH6/AOBxlezWEjkIaRrECRa9uSGbBg5lJD6LxDxNuOKlz0b+HU7+DxeIaYewkcwLxzJnKfALlZcWB/gdHpcE9Q+M0V+h6zBvJbdZo9Bcip8GgoMQyhc9dS7sWNKvixGY8e+xhSPMy7Ejw+Oa57yXR8Ac2CRq3MPefHKvRYKhCo+tHK1qWTPJ5VajC4+l8/uU4OM1EwDmIjlcQAbcCR5gq3LcoSXoYdI8WHUYaX4odfienw3Z+u2oagY25kDMRYgSPg5iVmlByxqD+/3OzWOOeWVPqqaOxTwmKdaKbOsl/turPHRKx3mghcRsbEwT3rD0DHfzqx6SK/7/oMNTG6r7+ZxcLVaxz+8cM5dfhIAGSATMRJtxLlbilFRpGTXYcmSaaL6lKtXhrNxs8WnM8cbSCwdTfXTUh5dz2rkfBpVijukb6Wy8SBDXUwBoO7Nv/kVT0aly7+f9Gh6iJnr9mq7yS9zDMWyWtMRv9TxVmPC8a91V+v9FWaWHNHbk5X5Ff5nv4Cn9w/zq28vr+/9GL2HQ/7F+/8AIn5nVOJZ913/AFEyeT1/dfwK9Bony1fz/kn5oP8Aqs92+1/xRXm+v0BPw/Qv/T9SM7HP45fukfvXUcp+oi8N0S7F1Psi/m0DwI/eQqb7j+waJdF9TZhezlRpJD2tmJ3bSBHPkB6KiWmUl731OitRCKqPQ2DY9bjWb9w/zqv2TH8fv9BXqfgB+xqsfphP2D/Mp7Pi9ArVV2KvkjED/wBVn3XD99D2TGxval3QHbJxP6yn9x386PscPX7+RPao+hlxewsQ4EZmGeYcPEfEdRbzRhpoxdos9qjVHCxmFfhw4Oa3M61i4mL3+EaTPUu4TZ3BzmlK+ChZMekwNwX8ts5jqTppMaN5xzNubSQZNrCwcddVfcWpyfToc+e6MsEF+K3L9O57PZBD2BxETeNffiuHLGozaO3km+H6nRBjRI5lVWDMl3WSioLIuo/YsCvQrMWO0Rh+MvxGXY+ymVqMvF2hzGniBdv7Auxv2zddzNmkuIv8v0EodknFtOSMzHCeRbmLuVtf86rUpW38TI8eCOyl+Hoe6o0rLZjw2uSiUuSzu1b5ERNwHMSyxIKZz37JpkzH+eizezwb5RoWpmu5ow+Ca34REq2OBLiKornllLqzQKSsWnRXuPPbX2vUpV3U2MZUltLKHPNIAmnjKjyXhjjphgIjimWlTBuMFTtS81mtp06RDg5rWOq5ambv8LRa+oBTPdt+ec4RmzAtNpU9kVE3mzZnaMVxiA0MaaNNtRrszntLX97kL25GuH6IkgDQ2SvTJUHcYm9p30muz5XuaC75ypSpgtFPPFKpRDm1M0HK0hrgBJsQTZ5EfQG40fnS6TNFgb3lVgBqnvHtZiThvm6fd778zSSybZmCZdYezxJuMTO2Tmsl1Om83fLawyim5hrNpudkAFQNIbB1DS4kIPTxJuPZgLM4D2CEuwlhypljTJZO7R8gG4ORHyqJYCxL5aDZydrbHZWILhdoIFzEEgkEAwRYaqqStNF2PJtfJwtqbJFBlSr9PK8zqbNJETpoNOQ5LPLC0oq+L6GyGWMm2lzRp2awNZbTQDoLBcybttluXqkaAswowRAVt1WWPUfsWK4Qy41tj4Jl+JMtxPkt7Jt+Ynm+p/zHLqZU9y/JGPO/ePR0WLo6XH6mOTNAC6qiVWNCdIBIU2kBCVxIQI7aIQEc0yiQhaJ0E+/H+J9UaAL3bZ0E+Am2n4IkC2mBoAJ5CJQohT+QU5aQxoLcxbAgAujMYFpsL9EKIWmkOQtJFhYnU+59VXKAbMeB2VSpAim2xIccznVDI0u8kgDgNAlpyCHF40UyAWVHSJljS4eZHFRY7LoY3NWml+bo1UiHAGCJAMGxE8COBTeUip2nQwAU8oFhhRxolilVyQRCqJDCkKqUQnne2N6McC5oP2XODXeziqJvj79DXplyynZ+i4rNmbqanBVtFaFSMJWFmj1H7FiuQhRitE3oWY+pf2SH9Hp9JHm0lpPsuxV5UYc75PQ0108XBkZcFviytjKxAIoECKAfKMBjHs2ZSpU3FhxGLNIvFiGu1g8OHlK37U8jb7Kzs+Mr/wB1/wDmP0O12n7M0cFhjicJmpVqJYc4e455e1pDwTB+KdOmiTFleSW2XRnJTvhnO21t11LaNPENpl9SpgaYp0xJmpUc5wBAvAgkxyXMyy2ZePQ7+i0yz6DZJ0lO2/hX9nd/8O8FTfTONc/vsRWJ7x51Ze9Jo4DTxEcITYUmt3dmTxbJKE/ZktsI9F6/Fl+1qjn1alVh/wBnyho5kOl37fRcvUylPJLJF/gqv+ThSdu/Q9Phqwexrxo4AjzXYhJTipLuWp2c7tN/s7vFv+ILn+L/APxZfp9Tbof/ADr9fochjaeel+TB+fMM53oy/SmVy4rE8mP2VS3Wr61XfqbG8myfntVXHS7/AEMz6dM4nEd5Rq1d8R3YJy6zMEa29CvSjxc1gx7JqPD69xO02I7rB06eHbUoflFdtN2aQ9odOYiSSJyjjpK0aeKcm32VnNzuUsnvyUviuhvZ2Io0n0qmGe+i+m4FzgS/vW8WvBMX6dbaRPPk01Lko3ep6lZ2KK4KqceAoQhZ2hyp7lkyz7DJHnu14/o7jyBJ8Bc/gs6fBrwdWUbOXIuzbm6muokkVIUqthFAVFch7DKwBRitEyXQsx9Szsk75mOVSt/zHLsRb3x/L/gx6le8z0TCt+OXJjZe0roQkitoaVcmAKIDzm2ti4h2IGIwtcMd3Zpua8FzCJnMANHaeg6q6E4qO2SOjptVgjieLPC1dprh/l+RRT7Fs/IW4UvOZru8FUC4q33gJ0gxE6dU3nvfuKtZq3qczy1XavginE9m8ZiA2li8Sx1BpBcKbC19TLpmOg8k6ywjzFcmW0uh0R2fI2g3FhzQxtDuQyDIIcSHA6RBhY9vv7jWtWvZPZ653br/AE6FGyuztTDYqvUoPaKFeXGkQd2rFnNItEzbkegSrG4tuL6/UfUa2OfBCE178eFL1Xozbg+z9MMAqND33l0kTJ8VlxaDGo1NW/U5ixrua9j4N1Gnkc4OAJykfVN4PnPqr9Nilihsbv0DFUqG2vhDVpFgIBMXOliCk12neowvGnVmnT5ViyKbRqptgAcgFpiqSRS3bs4nyXXZVqvpVGNFQgkOaTpMfiUxt9owyxxhOL49GHaWw3YrDupYh4zZg5j2CMhA3THH6XkU+PI4OzNklDdeNNL4nPb2bxNV9I4vFCpTouD2tYzIXvGjnun/ADJ5qx5oJPauolrsesWcUV5VWWSigpFLnLFKZYkVOWSYyPPdsT/R3jhldJ5Ai59JVKfQ2addRNmlcq+TXn6mqqEkyqJAolRGIqH1GCUQFOJG6U8B4fiJ2RtTcOVSp7vcf8+C66fMZfAzape8ekaVtgzEywOWiMxaHBWhSFoaVYpAoSvWDGuc4w1oJJ5ACSU1iyairZyuzfaKnjGvLGuaWEAtdEwRIdbhY+ikZWZdLq4ahNx7F+y9sNr1K9NrSDQeGOJiCd64j7KZSsfFnWSUopfhdFO3NvjDvpU+6fUdVzZQyJ3YkQT19kJSoTUapYpRjtbb6UW7J2o+sXB2Hq0YAINQAAzwEKRb7ofDmlkbuLj+Zm2F2npYqpUpsBBZcExD2hxbmbHDT7wUjkTZXp9ZDPOUI9v3Ex3abJXfQZh6tVzA0nJlIhwBBueqEp8gnq9uR44wba9A4XtRTfRr1MlRrsOD3lJwAeLEjjF4Poh5gYayEoSlTTj1T6nGwO28SXNqhmLqU3S4M7qiGlrgcsOAmBI48EjmzLi1GZtTqbT7VGv5OptbtScO4h+GrZQ7KH7oY4nTKSVN7NGfWeU+YOul8FlXtOGUjUq0K1M52sZTIGeo5wkBonoUyycBlrFCG+cWuaS7smz+0wfWFCrRqUajwSwPiHAAkwRxgH0QeQOLVqWTy5RcW+l9zvZkVM2UVvKzZJbmOkIVRIYqKyy5Qx57tfell+sWtPg5wafYqq6Rt0yuwbNFly11NOfqail7lJITUQrCyt8jhCZAFeLJ1wFGbs0YdVbydI8wD+JK6SdwTE1R6hpW+D4OewymugDZlfuoWhg9NHKyUea7e41woChTk1MQ4MAGpaILo9h/WVkclnM8Tm1jWOP4pcfycjZ2Idh8bSc6g6hSrMbQIcQ4FzQAx0jjZo8yipd0ZMcpYdRFuDjGS2811XQ29nMfTpYrH95UYyawjO5rZgvmJN9Qo5tK0X6TJCGbLuaXvd2L2nf32KwPc1QM3fBtVmV4BGWSOB0IQWV1b7C6xeZnxbJdb5XJq2zXq4XCVc9d1apUhlIlrWFrnAg5Q3UxJ8k0c18Fuo36fBK5bm+F+bPPUnVMI/CVXYd9JtId1WeS0h7XklxIGl3OPogpLsYFv08sc3BxS4b45s34w/8AmWIjFDDblLfOSHbjN3fMdUd3oXzV6udZNnC9OfmZcFWiltKmHCtuF5xA+mS07puRa8RyKllWOXuZ4Xu4vd6mzYYaKNEnaWSGMJpF1IBthLDJkclLLtMl5cW81cLjj5HQ/wDEI/0an/x6X4OQ3GjxL/xR/wDsjT20dQNJjcRnDXVGhtRkfNvvD3Emwieam6xtf5WxLLdN9V2fqcfZ2Nq0MXRojFNxdOrmnRz6YAkEvBJ99AbIOXBlxTnizwxrJvT+a/U9vmS7ztUISqWxhSUrZBFmYx53td8A6loHiXAT5WVc0btJ3FwHwrlPqaM3U20wniihseE7FM6wdy4ZqZIDIWp4oFmPs7+krHk8D+4w/tXR6QiDUPselDlphkVGFohqJnqIg2k7xT2mJNoveKr2pB2FNSjTc9r3NaXsnK4gFzZ1g8FFql0sSWCLkpNcrow4rD06gAqNa8A5gHAGHDQidDdNHUejBPDGfElZnq7Hw7iXOoUnOJJJLGkknUkxdP7S/Uqlo8EncoK/yLaWAotyZaTB3c93DQMma7svKVFqLGWmxxqorjp8C3EYdlTLnY12U5m5gDlcNCJ0KnnNdBp4oTrcroOIosqNLajWvaYlrgCDBkSD1CMc3IZ4ozjtkrRnq7Iw7zL6FNxgCSxpMAAATHAADyVyzMpnpMMncoJ/oW08FSaw0202BjpzMDQGmdZAF0HnY0dPjjHYoqvQzfIWF/8Ab0f7Nv8ABRZ2V+w6f/YvkbcTQp1AG1GNc0EEBwBAI0MFFZ66l08MZqpKx67WvaWvaHNOocAQfEFD2hBliUlUlaM2D2dRpEmlSYwmxLWgGOUpZZ77iY9Nixu4RS/I094qvaOS/aHOm8wFAzJfMDRJQ3olHC7X05oOcNWgn2kR5gKS5o16WVNoz7Kfbx0XMSqTs15+TfmQuiiiAouQKKlk7lg4KcVkZVBsNQrYxpWBxaOVs/aFOjUqio5rCXk7xDZBa2HCdRAjyK27XOKr0JONo3v7SUPovz/8MGpH3QUVikuv38ylYmyl3aIn9HRqOHMgM9nkH2UcYR7/AH+lli077lTtqYh3w0mj7boPllDh7oKeJdfp/wBD+SiNrYo8aY8j6IPNj9PoHy4h/KcUP1Z53I/dQ8zF6fsgeXFnNxu369IwXs0k7hsSYaIz8Yd6LThhHJ+FffyM+sni02PfPoYn9r6v1h5Mj2JP4rStL8EcV+N6e/wsDe2NafiH9n/+insf39ob/O9N3i/v9S788qh+k3+yP86j0z9F8wrxnSekvkW/nbVid0dSwgf40nkL0Xz/AKNMdfinzGE/l/YGdsKvAtI6U3H3Dym8iv8AsV67EusJfIsb21f9WkfFz2n0yFB6d+n38yLxLRP/AFV8/wCCU+2r+LKQ8HPP7gQ9mrovv5hXiOjf+v7+RcO2L/1dM/13A/4EfK9V9/MPt2k6qZYztPVcQBTZcE2eSbEAzLR9YKicYx+H3+Z0NPDHmW6Lv7/I0N2zX/Vj73/ZU+Zj9f2L/Zl9sb5YxH6lv3//AKorJh9f2E9nX2wfK2JOlKnHV7p9AxM82L7X9k9nX2/6FdtPF/q6X33f9NDz8X2v7CtPH7Yae18QDvU2OHQkHyBEe6R5sYz00exXtHH1qogUgBxDn5f8IdKDzwfcbHiUOg2ycMWMaCZIABPOBErHklc3Jdx5u1RvJStlaQWoNgZFUQqxFSAinzQ8I2zj9njNSo8i7vcBzsp9I9F09RxCMUV7XcpN9/kdyph2nULIpUFTaAMK0cFLb6h8yQTT6IMG4mVKGw5UQWK8gC6gVyzwG3K+aq77Xs1rYHQSXe/Neg0UKgn8DzH+I83vRxfqcxxK2nl7LKN+fCYBMSQBAGpOkBJOW1WbNHpZ6nJsj+r9Eeo2d2dBaDVEEgbgJ/vuB3j008Vxs+vldQf38D2+m8N0+BKo8hx2FZTrMDKQO66zWtkQWwSTEDVNpZzmm2y7VKHlU/d/Qz4ljKtRgLBmDhuuaJgtfzHjccldmnKMG+nH8GfQQ95q00VbZ2ERvsBLeMXc2AbjiRpbh+Fek13G2ZR4l4Pi1Hvw4kcDKRY35EEEEcCCNQuummrR4vPp8mCWyaplrUCpNm3CViAebd5viAZHgQSPNZdRjT+h6TwDVSjkeJ9+V+aPcYOoHMBGhuvPyW1tHrZcMuypNwtkypiWI50a2CKClYWVGnQgqSQGmizKkBZAouSBhNQLCGINAsCqrkImJZLUarlBhLk8vWecPVLh8Jk9SSZyDrJcQOMkdV1YVnxpdx5e67fR/sdvDbaY7Wx5HdPoVininHqgeWnzF8Go49qRN9kTyJHOrbfaTDN83+G4tE72nEWmbq+OnyS68Cy8uCuTOc/bdRxcA5jSDGUS86T0/BaFpIpWxPN5W2N2Z/y+qGg947McszSdlbJAMxpAJN+Ss8jD2X7hjky72nFV6lo2i8uLW1KdQBs/VOsWgn8OSD0kCLVbI7pQrmvU81jqs1HWIJJcCeLXRccxOYTyhdTTqo0eZ/xDic5qcVYgKvPM7WuGd3sxhS+oHZd2nJkx+kIAaB1DS6ftjrHL1+Sotev0Pb+CafysG59WexcQBJXEq2dnqeddinFz65HzZgAzcU2/SyxpJcfCF2cEHCCRh1Tx5X5V0zRhaeeuHED5tpE9XEWn+r7hZ9Zn3Qpdy7SaV4E93U7rm2hc2y9Pk8TtzAZHkmAN5wcSQCDLnNJ0BBkjoehXb0WouNfp/ZyfFvDfaY7ofiX09Dltb0/h6ro7kzyOTR5sX44sdtMmR9Zrmjq5wgW5XvyVWWaSOp4HpZz1G9rhfU99gbNXmZSuTPaZepe+oAJQsrUWzk4vahaeMdBPQLVjwuSNHlxS5MWK2kXA6izSCYiHGA7yub8ldjwU7Yy2roDZ2KyQ2HXc6CbwTLw0mZkN46WiZUzY91yBSqj0WHfIWBmeSpl4RRWLN0Gxhi5SxaAFWEJCjAY8VgQ8EEC/A3CbFklB2i6OTsziVtiuDpaSbAQ7eECbTrN9TK6MNYmqYksON1tbjXoUUthVC3KWMHW7uMjdgekqz2zHdqxdklO3Pj0o62H2ADeqc/SIaPBv8ZVUtS3+EWMYY72rqdSlgmNEBoAWZzbfI3mSY5w45BAim/UyY3ZVN43mjpzHUHgU8Mk49GOsj7nmcVsoGq1lSXNDKmUglriAWQ0lpE6kz/qenp8++Jh1uNYob4Lr1M2L2Mw1YYTuta4sLiZLi6RmJzNGmnPyWlZJqNIwRjgnWXNG6O1gsW5rA2nRa0AkXdDZBgxAJN5XNlppZJXJ2diefFj4br4FTnurg96QGyWmmw2MEglz9SLaQNbyrsWmjHn9zPqdb5VRgrsoaXPDqbDmuWzrA5uPS4jUx5qzJmjiXJXDSSzTWZ8eq+J6DZ2EFNoFyeJOpPElcbJkc5bmdKT7GsKsQpxNIEXEottcoeLPLjZlLNVJGUB9y0lthTYTIGo8ZC7unlKWJNnO12VxzKMe5dgdnmnT7wgvq5LBxFrfCOAk6u1PGwEYM+fzMmy6jZ0sUFCPTkOz8RXc2cjZ6vc0g8spZZLmxYVLr+39lqbato0vq1uLGAfbM+mRVKGFdG/l/Yy68IwVaYc8gvcBHSJnLAGXWTrPKOm2LajaQZcyqymvSaTl7w5nEawZLHawBBi9tLE8Cmi5LmuP5BJLpfP8Bw7mEBzXvcDJBEQQ45nwYsLa6i0G6MlLo0vvoBOPVNnfwGJBAI0IBHgeh0XMywcW7FnG+UdJl1WuTO+BgEWAiWyESvrROwwRAMAikAaFYmKREJIRAc/aG1mUvi8PPkOZTY8c5uooujitW3SOYe0wPwtnwLf2kLV7Hk7sqeXBHrJ/If5e+s0tHMxHmQSB5pJaSY0MuCbpSMhxTatVhYQYzSWnMA0t0kcZynyKu02N47vuLr9nk0mGlhmvq1WPE3a4c4LGtsRoZYdOaOrnKG2USvw+nha+JsZskgQyo9reA3THgXNJWRayS7fU0Tx458yVhpbEaBBLiL2JtcyZAideKEtXN9OBqj6G+jhmsENAACzSk5csLk2XJRQhQBmxtWAegRrc0izGjgU2l1I/WfmcJ6ukNMdIafBehilGO1HDz5V7Xul2Ng2hb9G8nwH4kx6Fct6GbfU6z1mBc7isbYA1Y4DjOU+wcT7KewTrqRazDJ9S2lj2VrNOmtiD7+BVM8E8XLRrg11RnGy3TPeE3mYbyIA00GYmOforo6qNVtJfdsb5GJblzO9bxBEE/wBYmdZKPtPN0DdGqsNXYxcTOaHAgtERBDQRpP0Rx4IrU0uhG4N9TbgcCW6knx/gLCyzZp72CU1VI6QVJQMpYCIEIg+pOwwUQApiElGwDBOmAjjZFMlHkdt4KpUO4SDfjabESCDNxx9CtuDLCDtmyUd8KTK/k+odaeY83Vah9g2PwWj2vGv+jmPw+bf4ki+jg64s0MaPFz/Yx+KV63H6Mr/ypXbn+xf+TVwZGT7pE/3igtdD0LP8tx/7y7BYKoagfUyghpENniQbk+HLis2p1SyLakaMGGOCLSd2dgBYRwKBIgQgCBAooBjxlDM0g6EEeqkW4SUi2DRyqeBrCwc0jq0z5kOg+gXTjroVymZM2gxZJbrLBgq3FzPun+dF66PoV/5bg9WU1Nl1CZOSfsEeFw9Ra2HoWR0UYr3ZfsjO3ZtXvQ/QboIzOJMF2pLZI3pgzfkmnqcUoNGjDjePq19D0WHomLrl8WPOfJphGyoihCKEIlIBBhCFAEhKwBaoiDJk2AgKNkoaUbATMjZKELQhbGtkhS2QCO4hJQshJQsIFLIQoBAoQgKjIFRAIjZCIEBlUoNgyqUSw5VKJYQEaoBESBQISEQACCCSESBKgCBVkGRQBkwAJWEiYgpQCiIkCVGQVBEAUWEiBCIMgCiEJUAKowjKIBAoQgRIFQhAoQCiIFEAEAhCKIQKAIgiECYgVEA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790700"/>
            <a:ext cx="37338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84984"/>
            <a:ext cx="3390015" cy="3405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7" descr="https://encrypted-tbn0.gstatic.com/images?q=tbn:ANd9GcSounR8Q6O33s3EWAG1sWSh47baSERmnEJ0Asyy-1GSV12Owhdv7A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0" y="200615"/>
            <a:ext cx="4953000" cy="300037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28208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SEhQUExQVFBUXGB4YFxgYGBoYFxUYFx0YFx8XGhcYHCggGB0lHRgYITEiJSktLi4uFx8zODMsNygtLisBCgoKDg0OGhAQGywkHyQvLCwsLCwsLCwsLCwsLSwsLCwsLCwsLCwsLCwsLCwsLCwsLCwsLCwsLCwsLCwsLCwsLP/AABEIAMYA/gMBEQACEQEDEQH/xAAcAAAABwEBAAAAAAAAAAAAAAAAAgMEBQYHAQj/xABQEAABAgMDBwgFCQUECgMBAAABAhEAAwQSITEFBhNBUYGRByIyUmFxodEXc5KxwRQjNDVTcoKy8BUzYpPxJVSz4RYkQkNjdKLC0tODo+Lj/8QAGwEAAgMBAQEAAAAAAAAAAAAAAAECBAUDBgf/xAA8EQACAQMBAwkGBgEEAgMAAAAAAQIDBBExBRIhExU0QVFScZGhFDIzgcHRImFyseHwIxY1QoJi8SRTY//aAAwDAQACEQMRAD8AUVXzsr1sxCp65MlIOjSnohOkRLFpNoOTbBJPcIqpyqz3U8HqXSpbOtI1pQUpSxnP5jubmEkKsismqPOFyMbICrvnLwXu7jHX2WWPeKL29STxyETkvMJJY/K5rHWJZOsDUt79XDEgQO1kv+Q47dpN45CJUqzJs2XKE0rUyk2k85yRbsXgG43hXcRritOMorOTfo1berPcVNeX5EbpF9ZfExy3pdpoey2/cj5IGlX1l8TBvvtH7Lb9yPkgaVfWX7Rg3pdoey2/cj5ILp1dZXtGDel2h7JQ7i8kDTq6yvaMG8+0PZKHcXkgadfWV7Rg3n2h7JQ7i8kDTq6yvaMG9LtD2Sh3F5I7p19ZXtGDel2h7JQ7i8kd0i9q+Jg35dovZbfuR8kTdVkZaKWVPtTXUUlYvsBMwqsFKtZ5t+y2mKUb2Tqyh1cceK1M2NWhKvOnuRws44LVHJGTXrl0xmTLCFTA9sBREtKlBybg9nFoJXdRW6qrV49RzlTVqqqpxy8dQ4ybkMz5k4IXOCUJAQQsTHmrBKQVoFmxcXIwuiNW9qU4xzq9dVwX5HGrVp0oRcqccvX8OOHh2nMmZITMkoUqZNExelAGkSL5QcAS1C0sk3MDdCq3tWNRpaLHb1/n1Dr1YQqtRpx3Vj/j2nKqTLl0coknSLSJj6VIXeopshBvKWGI+EOFetKvJZeFw6+ztFTgp3TSisLh7vAJNo5NumSJlQkTkiYpSlBVlBKwzJS7ujHAAvqhxua+Jt4/DwWpOOdypJwh+Hhp1jHLUgylIsKmWVItAmYlYN5Bsrl3KF2wHG6O1vXlNPL4rxXoWbKFKtF70I5T7MeaZHadfWV7RixvPtLnslDuLyQNOvrK9owbz7Q9kodxeSOicvrL4mDffaHstv3I+SO6Re1fEwb77Q9lt+5HyQNKvrL4mDefaHstv3I+SBpV9ZfEwb77Q9lt+5HyQDNX1l8TBvS7Q9lt+5HyQNIvrL4mDel2h7Lb9yPkjmnX1le0YN59oeyUO4vJHNOvrK9owb0u0PZKHcXkjvyhfWV7Rg3pdoeyUO5HyRd8w8+5lOVS6hS5sqy6HJUtCgRcFG+yQTdqYNFilVejPO7Z2XTilUorGXhrqK5mxXzJNXLMpVgrWJSiADzFrSCGUCNhw1Rx3nGeUatzQhVslvrOI5+aRua8mzHYVM8v2SBcG/4PbHVVp9p4ffj3F6/c5+zZv94nf/R/6IOXl2j349xev3IqszJlTEFCioA42RIQT+JEkFsPKISnvLDLNK/q0pb8Us/P7jD0Y0u2fr/3iNez5vCIcC3z7c9kfL+TiuTSludU9ybmmIZ7ze8t/fBhBz7c9kfL+Tg5L6UXPP8A5iNbYPL7NbQYQ+frrsj5fyF9FlJtn7piPD5uFhEv9QXXZHy/kHospNs/+Yjw+b97QYQc/wB12R8v5OK5LqQa6i+794h9/wA3D3UH+oLrsj5fyd9FdJ1p/wDMQ3+G8LCDn+77I+T+4PRZS7Z/8xH/AK8IeEHP912R8v5FPRlTdafsPziPD5v3tBwIc+XPZHy/kVmZgSbyqZUm0EpU0yXeElNkF5YDCylm2Rz5Gn1LQ4ratVYxGPD8n1/MczsyULIKp1SVB2OkRdaFk36LWLtcRjb0o8EiEdo1IrCjHyf3G0vk7kJSEhdQEhVsATEXLu5w+b7Bribpwk8tfkdZbXrSeZRjnTT+RwnMhABSJ1SASolpqA5X0iCJTgnXhEHbUW8tf1HN7SqN5cY+T6vmJTMxJWi0Zm1OiAazbl4O7fu9vbD9npb29jiSW1Kqnv7sc+D+4mnk5khSFCbUhUsAIOlSLABJYEStpPEw+RptNY11JvbFdqScY/i4vh/Jys5OJE0hUyZUKIDB5iAwxZhKYC84QQpU4LEeA6W2a9JYhGK+T+4h6LKXbP8A5iPH5uJ4R1/1BddkfL+TiuS6kAJJqGH/ABEP/ht4wbqD/UF12R8v5Do5L6UYGf8AzEPv+bh4Qnt66fVHy/k6OTGmu50+7/iI/wDXBwFz7c9kfL+QJ5MaUPfPv/4iO3H5u7HU8HAHt25fVHy/k76MqXbP/mI8Pm/e0HAXPtz2R8v5OJ5NKUgEGe2r5xDsb/s28YOAc+3PZHy/kHovpds5zf8AvEN/hduyDCHz7ddkfJ/cJ6LaXbUb5iH3/N+cLCJc/wB12R8v5B6K6TrT/wCYjw+agwg5/uuyPl/Ixy9ydUsmknT0Kn2kSlLSFLSQ4Dh2QHEJrB3tdt3NStCEsYbS0/kzClx3eUTp6m5tP4S8fox1kb6XI9fL/OmIy1J1OhP9H0PRy+knf8LvjuMPqPnoeEMIqekFipIOwkPwiShJ6Ii5LTIpESQnNxT3/A3Q0ApCArucuXp9OtKZVNpwUuTbssXIZmLxdtbanVTc5YKtxXnTa3Y5+ZN0E5S5aFqTYUpIUUu9kkAkPraKtSKjJpMsQeUmw07V3jy9z72iKGGmTAkOogDaS3vhA2lqJ/K5fXR7Q84MMW/HtFETAoOCCOwv7oMMaknoFn4bxuvF8NAM8q5RMshKBaWrB8A5YXDEk4DsMUbu65HEYrMpaI7UqW/lvgkNP2nNlKSJ6QEq14NtLhRBbZjHGN1cU5xjWisPrXUTdKnJNwehORplcTn9E+He9w4w1qAZcwJDkgDaSw8YWASb0Evlkvro9oecGCW7LsFUrBDggjaL4CL4BZw5p13GBaiDBVzvqx1d8AwnyhHXTxEPdfYAPlCOuniIN19gCj7IQBJHRHdA9QI7LeWNDKMyWjTqBAsJUAS5Z9eGMdadLelh8DvQo8pNRk91dojm9l1VQhSpsr5OQpglagSoMDaFw2tuh1aW68R4kri3VKWIS3vzSJoF8I49ZWILOz6uqfULbuslvCCRasOk0/FGA0uO7yiVPU9ptP4S8fox1kb6XI9fL/OmIy1J1OhP9H0PRy+knf8AC79bDD6j56dmzAlJUosACSdgF5MEYuTwusJNJZZi2UZyqiZNnkFityepacJHBLfhj3NCnCjTjReuP/Z4evUnWqTrLRP/ANGs5vZR09PLmG9TMr7ybjxIfeI8fd0OSrSgewtK3K0YzH003p7/AIGKyLId4MAYrnjPVWVk5aecmWCkXYIlXFXcVFR3x6uxhG3oRUtX9Tzl3KVarLGi+hoPJvlLS0aUEuqT82fu4o/6TZ/CYxNp0eTrtrR8TWsKu/RSeq4FmmnDvH6+O6M9FwqfKmP9SHrU+5UOJn7U6O/FFVzVzHTWSBOM0oNpSWCAejrd4b4GfabPjWpqbkxkmlmZOyiiXLmWiFoBs3W0rbmqS+w9uowHNRnbXKhF5NjqMN44uGfsiKPSEPlbmVEuYQ6buIdx3sXHcYyLxcnc06z93Qt0fxU5QWotVZYvSmUAsnaDuGrt7mixO+g5RjS/E36I5qg8Ny4CtTlBaZlgS3tNYLliNdq65t8WJVHGe7jXrIKKcc5Hk88093Dt3Yx3S4nMq/Kkm1k6YP45f50wY1NHZfSY/P8AYoWaeYCa2QZum0bLKW0YVgEl3tDreELd4GvebUlQq7m7kSyhQVeRZ6FImOlV6SHEuY2KFo1G8cXBxZaEqc6G0YNOOGvM2HJ9emop0TkuEzEBQ2hxh3g3boktTzNWm6c3B6oUyj+4mavm1XbOaYlD30RWpRciZJ+UKUm1Ysh+i7vdtEalaryaXAt1J7mCXOZh+2Hsf/qK/tv5HLl/yLTLTZSE4sG2OwaKWrycAgPzf4fhAtQjqjDMz82BWzDLt6Npdt7NrAoDM463hGxWq8nHOD2t9fey01JRzngW30TD+8//AFf/ALit7b+Rl8/v/wCteZoeTafRSpct3sISh2Z7IAdtWEUZPMsmBUnvzcu0i86z/Z1V6lb97FxxiMixYdJp+KMCpcd3lDp6ntNp/CXj9GOsjfS5Hr5f50xCWpOp0J/o+h6OX0k7/hf8N8S6j56VzlByhoqUoB5002Pwi9Xgw/FGnsihyldSei4mZtavydBpay4fcqOS66mTRTpKyrSzXPRcApawH2OH/EY2rmhcyuo1IL8Mf6zHtq9tG1lSm+Mvy8iV5NMoMqZIJuPzie8c1Q4WTuMVNu0PdqrwZa2HX96k/FfUvkzFPf8AAx51HoiKzuyp8mpJswFlWbKPvq5oO533RZsqPK1oxK9zV5Kk5GY5jZTpKdM/5TaJmI0QASVfNnpX9pb2Y9Df0K1WUVS0XExbKtSpqTqPixXkyykJNZorTonAofB1JdSFNqcWg38UQ2rRdSgp44rUns6qoVnDqZrs7V3i7f8Ao7o8wjeKpypfQh61PuVDiZ+1OjvxRVs1c2KiopxMlVapKbRFgFbONfNUBf3Q2yhaWlWpTUozaXYMquRNyVWIXMsTy1sEubQJIJc3pXcb78RjDOclOzrqUvxZ6zX1TApAUMCAe9JY+IiHWeiTysik2WFBlAEbCHHCItJrDJLgMqqUiShS0ISFAMC2ssBuci6K1SMLenKpCKTS7DpHeqSUWyNpMk6ZGkUs2i7OxwJF7hzhqa6KFCydemqtSb3nx10LE63Jy3IpYRJUcqYmUUzCCRheVOLuaSRfe47o0rWFSFNRqPLXWVqji5ZjoQHKt9XTPvy/zpju9GXtk9Kj8/2G/JB9BV65fuRB1IntjpL8EMeWeanQU6brZmlQGuyEkE9zqTCeh22JF8rJ9WPqT+YMsjJlOCHJQSAdiiojwIiXYUNoNO5njtJvKH7iZr+bVv5piVP30VFqUXItBMnKUJa7BAclyHH4Y1K9SMEt5ZLtWajqiZlZu1IUCZwIBB6a/KKzuaWPdOLqRa0LWqKPWcBEfu/w/CJL3hx1RhOZmSJ1VNUiROMlQl2iq0pLpBSGdF+JB3RsV5xhHMlk9ttG5pUKUXUhvZLj/oJlD+/n+ZO84qu5pd0xpbTtGmuRXp9jSxFDrMAgc6/q2p9Qtu6yW8IUi3YdJp+KMCpcd3lEqep7Tafwl4/RjrI30uR6+X+dMRlqTqdCf6Poejl9JO/4eH+UPqPnpQ88cnVFVVJCZatGkBCV3WRaIKl+P/RG/s65oW9Bty/E+owNo21e4rxSj+Fdf7lmTmzRgNoZZ7/6xmPaFy377NRWFul7i8ipTcizqau0kiUpUpKwoWcLCukjHUCoDdGur2jXs3CrL8WPXqMh2VaheKdKP4fp1mhTMU9/wMec7T0RRuU2jqagypUiUtaEutRDMVnmgXnULXtRr7Kq0aO9OpLDM3aFOrVSjBcCXyVmdSIky0zJMpcwIFtRDlSmvPF4q1r+tKbcZNI70rOlGKTislUzxzTmy6lE2hk81kqZDMiYg4sTr5p3GNOzv6c6MoV5fN9hRurOcainRiaRKmlcuWpSSgmySk4oJZ08bt8YMklJ4NhaIgeUOhmT6WxKQVq0iSwZ2AVff3wolO/pyqUXGKy+BUMkftaml6OVJIQ5LFKDecbyYfAzqKvaUdyMeAP9Ga+unBdV82lgCpRQCEi+yhCTjecdsGR+x3FxUUq3BGoFASgBOAsgdjEAfCIrU3UsLAsSIQxGslCYhSXZxjsOIO4xzq01Ug4PrQ4y3WmQsldRKSZYQDjZIvZ77i+3a0ZlP2u3hyUYKWNHktS5Ko99vHah9k+mVLlG0XUbze9nAC/sxi/Z0p06aU3l9ZwqyUpZiuBGcotDMn0K5clBWsqQQkM5CVgnEgYCLHaWdnVY0riM5vC4/sUDI9Plmll6ORKWhFoqZpKrywJdR7BC4mxXns6tLfnLj8/sOKTMyurp4mV6ihOCipSSspF9lCUFkDG+7axgxnU5z2hbW9NwtlxNVTKSmXYSyUpTZA1JADAdzRI88228sLXh5KwBeUKAGtyDdDi8SQLUpVDTVckky0LSSGNwPvjTnOjP3mW5ypy1HnyrKH8fsI8o5btuQ3aRbKVSihL9KyH+81774ovG9wK4P933p+EJa5BamM5DyNlSkWVyZCkqKbJJ0ariQWYnaBGtOpRmsSZ6+4urC5go1JaeJN/tDLvUPsSo47lt2lLkdk979zRcjLmGRKM796UJ0guuWwe4XY7Iozxvfh0MGsoKctzTLx4EdnZ9XVXqF7yxc8YhI7WHSafijAaXHd5RKnqe02n8JeP0Y6yN9Lkevl/nTEZak6nQn+j6HoyaplAksL/hd+tkNaHz07pk9YcYMADTJ6w4wYAGmT1hxgwASZMDpvGPC4i/ZDQB9MnrDjCwM7p09YcYWABp09YcYMAEmzU3XjEa+294aQg+mT1hxhYGDTJ6w4wYA5pk9YcYYgk6YG6QxGvU4fwhoA+mHWHGFgAaZPWHGDAA0yesOMGACTZgsm8Hs1naGhrUBTTJ6w4wsDO6ZO0cYWBHNOnrDjBgYSbNSQbwbtR90NIQYThdzhxgwBzTJ6w4wYA6ZqesOMGAOKmBukL+2+GgOS5oYXgXYbOxoTANpU9YcYMAd0yesOMLAwaZPWHGHgRC52fV1V6hbd1kt4NCkW7HpNPxRgNLju8olT1PabT+EvH6MdZG+lyPXy/zpiMtSdToT/R9D0crpDuPG74PD6j56HaEMDQZADQACAAksXq7/gIbEJ1lZLlC1NWlA2qIAPZfjE6dOdR4gmyE6kKazJ4BSVsuaLUtaJg1lJCm72wgqU503iaa8QhVhUWYPIvHPJ0ABBkBOn6I7A28XHxhvUBRoWQA0GQA0ABJ/RO5+5w/g8NCDwhggAEAAaDIBFdJPcRvuPuBh9QB2hABoMgBoAA0ABEdJW7j/Rob0EHaEMDQZAEGQABABBZ2fV1V6he7mm7dhugkWrDpNPxRgNLju8olT1PabT+EvH6MdZG+lyPXy/zpiMtSdToT/R9D0dM6Sd/FvJ4fUfPQ8RGVEZ0TurL4K/8AKMvnCe80onDlX2HTnLO6kv2Vf+UP22t3P3DlJdha5S3SCcSAY0zsFQecrd7sfhuiTApUukFZlKcJ7qRKBCEFwLilOrU7k94jcdR21lB0+DlqzEVNXN7NVOKjogmRJlMmuSaczZdsFBllHMVcovaK3A5ri43jtguFcTtf8uHjjnPEdv7PC6/x5WeGMcC+AxhG2dgASp+iP04278d8N6gUbOPPmdT14pUy5ZQVSxaNq185ZfAtc8LJs2uy41rV13LGM8PAv0BjFAzVz5nVVaadcuWlIt85Np+ZhiWgTybN5suNC2jWUs5xw8S9TzzT492vezw0Ywo8IBOpmFKFEByEkgbSBhdDSywRV8x84qqrM0VNMacICSl0TE2iq045+LMMNsWbijCGN15LFxRhTxuSyWx4qlcTV0k9x+F/w3w+oQrCGRWcWV1UssLTImTyVBNmWCVBwTauBuubfDSycqtR045xnwFchZRNRJTNVKXJJJ5iwygxIvBAxZ98DWGOnNzjlrHiSEI6CSDzlbuDY9+PAQ3oAo8IAk5bJUdgJ4RKKy0hSeE2VTNHOibVTjLmIQkCWVukKBcFAa8nrHhGrtDZ0LempxecmTYbQncVHCUcYLc8ZCNcgc7D/Z1V6he/mm/fjvgkWrDpNPxRgVLju8olT1PabT+EvH6MdZG+lyPXy/zpiMtSdToT/R9D0cvpJ38NvgBvh9R89DxFjKFkasEmYFkFQYhh298YVCtGlVlKRVjLEiwSM5UKUlOjULSgl3F1ogP4xowv4TkopM6qom8E60XTqJoHOVu4f1tQ2xFdyxm9O0/ymkmJlzCGWlQ5qrgHdjiAHDagcY0re8p8lyNeOV1Y6jOuLOpyvLUJYl1p6MYLyXPlTUVtXOlkS3tpSDclilKUXXklRuuxxOqwrilUpu2oRfHRlf2erCormvNfh1XVj8hT/TZbaX5HM0DtpLWrB2s2cbukz64jzVFvc5Rb/YS50klv8k9zt/gtdHVJmoTMQXSoOD2H3GMmpTlTk4y1Rq05qcVKOjDU/RHdw7N2G6IsmYryjz9HlVS2exolM7PZCSz6sIiz2Ox6fKWDh25RNemE/wB0T/P/AP5QbxT/ANO//ovL+SH5MJtvKgUzWkzFNiz3s8C1Le2obljGPY0jaJ45p/T9m/DfEkePFGhAIVyiJcwi4hCiOwgExKPFoFqZ/wAkmXaiqVUComqm2Uyym01xUVvgBsHCL17TjBLdRoX1GFPd3UaO0Z5nhFdJO/hddxbhD6hCkIZVOUnKU2npAuSsy16VKXDOxCrrwdgicNSne1JU6W9Ed5iVsyfQyZk1RWtVp1FnLLUBh2AQp6nS1m50k5algiJYEkDnK3cWw93GG9BCjQhiVSOYv7p90Tp+8vEjP3WZxyZqepV6g/mlx6bba/wR8foeZ2I815eH1NMaPLHqCBzrH9nVXqF7uabt2G6CRasOk0/FGBUuO7yiVPU9ptP4S8fox1kb6XI9fL/OmIy1J1OhP9H0PRy+kN/C74tD6j56HiLGUjNqUlU5IUkKFk3EAjDYYx7JJ15Z/P8AcrU/eLemglAgiXLBF4ISlwRrwjXUIrqLGEOYkMSR0lbbuDebw3oArCArHKLKUqjJTglaSr7t495Sd0amyJRVys/IzNrxk7Z4/LyI/KeWwaaWKeZJCUyXmImC04YJTLZiLThQsnZsjtRtXy7VWLy3wa/c5Vrn/AnSlHCXHP7E5mbUmZSS1EJBJUGQkJSGWoXJFwwiltCmqdxKK9S3s+q6lvGTx8iWp+j23v3uX8Ximy6Y3n2P7aT9+R/2RFnrtm/7bP8A7Gx/JUdRHsjyhnkt+XaY5ycfW6v/AJvjCWp6zav+3w/6/sbJUdE/pu3djuiSPJCsIBtlH91M+4r3GJQ95DWpl/Id06r7kr3zI0doaRNTaf8Ax+ZrMZhlCa+knfx2cH4Q1oIUhDKTyufQR65PuXE4alDaPwfIf8mv1dI/H/iLhT1Otl8GJZ4iWhOX0lbuLY+4bob0ERGeU6YikmLlKUlSSkunEJcP4Rc2dGnK4jGpoyntCVSFCUqb4or+Qs7pYpVpqJijNFpnBJWCLmIDdl8aV1suftCdKP4eBnWm1Icg+Vl+LiMeTGQdPMVqTKsnvUpJH5DFjbkkqUYdeSvsODdSc+rBpMeYPTEDnZ9W1PqF/lOPbBItWHSafijAaXHd5RKnqe02n8JeP0Y6yN9Lkevl/nTEJak6nQn+j6Ho1fSG/h/VuES6j56HJMAyOo8jSpSrSAQQGvJOPYTHGFCnBuUVxIqKTySF8dcEjoMPABEdJW4+DN4HjA9BCm+EMLMQ4ILEEMQQ4IOojXDTw8oTWVgrtHmVTJsqWi2sXl3CCTsluwGwX3NjGhPalw1uqXD+9ZQjsy3Ut7d4+nkTeTqBEiWJcsWUJdg5OJKjeSTiTFKrVlVlvS1LlOlGnFRiuAtI6IGy7hd8Ig9SZB5QzRpZ8/5RMlkzQUm1bWA6GbmhTahqg4FunfV6dN0oy/C+rxJ2+AqEFkzNGlp52nlSymYXvtrPSxuKiIMFurfV6tNUpyzFfQm555p8e7WODw0VA7xEYWZLtJKTgQx7jdD0eQInN/Nemois06Ci2AFOpSnCXbpEtiY6Va86mN461K06nvsmW7Y5HIIvpJ3jezvwB4w1oIORCGR2W8jyquXo5wKkWgpgSm8OBekvrMOLwc6tKNSO7LQUyVk5FNKTKlApQl2BJViSo3kubyYHxHCChHdiPHhExNB5yt3DZxfjEmhBlh3BvBxDYwJ44g1ngyvT8yaRSnsqT2JUQncC7bo0YbWuYrd3vMzp7KtpSzu+RM5NybLp0WJSQhOJ1knaSbye+KNavOtLem8suUaEKMd2Cwh2I5HYgs7fq6q9TMfvYv4vBItWHSafijAaXHd5RKnqe02n8JeP0Y6yN9Lkevl/nTEZak6nQn+j6Ho2aOcGuN5fs2cSOENHz0FlXWHC73/GDgALKut4B/Lwg4ACyrrDhd738YOAzirQIDu+0YXEvc36MHBiOiWq/nY4uPd+jBlACyrreHv/AMmg4DBYV1vD39kHADirQbnC8thduv8AODgINZV1vC/3t4QcBhUy1AMFYYXe/buaDKEdsK63h+rv08HADi7QDuO267c1/jBwAMUq63h7v0YMoDipZIIKrj2B+OHhBlACyrrDh/nj+mg4DOTLQD2u67bdf/k0CwINYV1vAP5Nug4DBZV1vD3X+94OAHNGpwbWGF12/wDQgyhHFhQBLudjXefjAsDOhJP+14e7/N4OAHbKusOH+eMHAAWVdbw9/wDk0HAAtghza77rrt7+MHAQEBRALgE6muHi/jBwANYV1vAP5eEHAYLKusOHuv8AODgALKut4e/9CDKEQudv1dVdkhY4AiFIt2HSafijAaXHd5RKnqe02n8JeP0Y6yN9Lkevl/nTEZak6nQn+j6Ho5fSTv8A6fHdD6j56ZrlDOpVJlOsMxcxctMsCXKtGyVlMkhhgn/aJPfGhGgp0o4PQUtn+0WlPcXFvi/y4k9mPRz5o+W1M9azN50uUlZ0UtJ/gBZ2ubVrc4cLiUY/gitChfypRfI0o43eDfW2XCKpniczFO1/DX7vdDQGfZfyjNTnDQSUzZglKkkqlhahLUbNRepALE3DHYNkX6UIu1lLHEg3xNFjPJggATnatrhvj4PDQhvOynLQopUpiMblHEPqHbFWrd0aUt2ckmdY0pyWUhxInpWkKSXBw3Xa47QnGcVKPFMg008MRqa+XLLLUxZ2Ym7cOwxzq3NKk8TlglCnKfuo4mqTMSSguAQDcRfcWv2uOMdKNWFVb0HlEZwcXhlD5R8o1EqskaBcwES7dhKjZVYUpRtIBZXNSXGyN/ZtKlOhPlF+WTIvqlSNWO55B8u5wGfMyTMkzFoTNmstKVEXiZIBQsA85nIv1HtiNC13I1ozXFLgOtcOcqTi+DZokYpqiVR0T+m7d2O6GtQFYQFcypnvRU6ihc20oXEIBWx2EgMD2PHWNGbL1HZ1zWWYx4fnwFsjZ3UlUqxKmi3qQoFCj3BQ5254UqUo6kLixuKCzUjw7eompvRN7XG/ZHNFQ5aCUubgA57AA8DAYft+n+0/6V/+MVva6PeR39mq91ikjLElZZMwOcHdL9gtAPE4XFKbxGSISo1IrLQ+MdkcxBU9KJRWsslKbSjsCQ5PCGwSbeEQn+nWT/7yj2V/+MIt+wXPcYrTZ50K1BKamW5uDulzsdQAeAjKyuIrLg8eBOwFYgs7Pq6q9Qtu6yW8IJFqw6TT8UYDS47vKJU9T2m0/hLx+jHWRvpcj18v86YjLUnU6E/0fQ9HTOknfxbytQ+o+elARm3p8r1Sp8hSpCpfNUoEIKrEpNxwJAttsIfERd5bdordfE23e8nYwhTliWePqdzTM7J1QujnAmnWomRNNyXN7P8AxPeNSu94Vbdqx346kb2VO6pqvD3/APkvqXmqrJcptJMRLfC2oJfuc3xUUW9EZEYylosh13lLbbjuMCEZtnzJqZWV6WrkUc2qTKksbAYEq0qbNqyWICn3xo2zhKhKEpYyQepZM2M5qmpmLTUUE2jQlFvSTFOkkECzegNcSXfVFatQhBZjLI0yyUtSiYm1LWmYnB0qCg41OC0V5Jx4MYaaMO8btfwbfCQysZaLTpmu8flTHlNqQc7vdWuEalq8Uskjm5P6SPxDfcfFj+KNHY1Xepum9UVryGJb3aRmU59qatWIeyOwDmv3PfvjL2jN168saRX7Fq3ioU1nrJPIX7pfrA3eyGMbGxej/NlS8+J8iKy7QTVZVo5iZalS0oIUsDmpPzmJ1YjjHqLerCNrOLfFmPVpydxCSXBFeytmzMp66SqUgmmE9E5w1iSCtFu11QAkF9gGyLlG8hUt5KT/AB4x4lWrazhWi4r8Oc+BpcuclSbSVJUm/nAgpuxvF10YTi08NGummsoJpkrQVIUlSdqSCO0AjWzw3FxeGhJp8UVjlLy0qmpQEFlzVWAQWKUsSog7WYfijrQjvS4mrsm1VxXxLRcSAzBzIkzpAqKhJVpOhLBKUhKS1o2WJJIfYzR0rV2niJe2ltSrCq6VF4S6/wAxhyiZny6NKKimtITbCVJtE2FXlK0qJcXjbcWaJUarnlSLGytoTuJOhX45X9Rfcz8rmqoUTV3rYoX2qRc++474rVIbs+Bg39v7PXlBadXgyZrf3S3xsK9xjhPRlWOqKjkChTOmFK3YJe4te6R8YwbChTquW+smveVp00t1iucGS0SbBQTznBSb8GvHG/vEdb61hRipQ4ELS4nUbjPiWDIs1S6dBJvYhz/CSlzweNa2m50oyerRnVoqNRpCOXh/qVR/y8z8io7dYUPiR8V+5lnJvkKRWrnJnIJCEJIZRTeq0D0WfCEsHpNq3NWhuum8Zz9B/wAoua1NRypcySCCqZYKCbTiypRN4e5gPxcR4OGzL2tXqOE3lYLrydVC5mT5Clu/OSHxKUrUlPgBDMraEIwuJRjoL51j+zqr1MzcWN27CCRGw6TT8UYFS47vKHT1PabT+EvH6MdZG+lyPXy/zpiMtSdToT/R9D0cvpJ38Lvi3jD6j56HaEMz3lanBBolkOEzFKbbZsFvCLtms7yNvYsN/lY9sRpmktOUa6ZOqz87KYyachkoTtY9KyW1YkHY06y5KniPmTvYu0t4wo+7LWS632GlTcU9/wADFBGCKQgGWWvo8/1S/wApidP30JlK5CvqpHrZnvEXNpfHZGGhfp2rY4fj5tFFEyuZR+kn76PciPNXf+4R+RoUujv5iUwmRNVZGDgfdULuDpP4YhOfsV5J9Tz/AHzJJctSXaFkyPmZq9hQke0kn/t8YjRpP2OrVer/AL+45y/zRguok8hfupn37+5kOeEamxej/Nla8+ITcapVIbPH6DVepX7jFmz+PDxRwufhS8GZ/mdlNdNLMib+5qpS1yTqEwBSCnschm22etG1fUo1p78NYvD8O0y7ScqUdyWkllfYs/Jr9Wp++vfzsN+G+M/anSX8v2Luz/gL5kdyyUpMiRMF4RMKVdlsXE70tvEVrZ8Wj1ewKijXlF9a/Ym+TfKCZtBKCTzpY0axrBBLcQxjnXi1IpbUpSp3U89byvmRnK7XpTSpkuLcxYIGsJQ5Ku52G+J20XnJZ2HRlO53+pJjnkypSjJwJHTUtYB2dEcbL74jXeZnHbFRTu5Y6sItVZ+6Xr5h9xitPRmbHVFJyZSTJiiJarJCXJtFNzgM6R2iPO2lKpNvk5YNu5qU4Jb6ySkvNuapTzFpbWQVLU2wWgIvLZ9Scs1Z5KjvYRWKccFklSkoQEgMlIZuwCNWMUkkjPbbeWMM4PoVQ+PyeZ/hqiXWTofEj4r9zGsyc3ptauamVPMgoSkki1zrRIbmqTg3jEUeq2jdQoKO9BSzn5ejF88s1J1Fo5k2aKhKlWQTbuLWrBBUSxCTgoYHC6Bo52N5TuN6EI7r/LH2NczTrkz6ORMQhMtJQBYT0UFPNKU9gILRI83dU3Tqyg3nDEM7Pq6q9QvhZLHhCkdLDpNPxRgNLju8olT1PabT+EvH6MdZG+lyPXy/zpiMtSdToT/R9D0bMPOTv4/0eGtD56Ht98LAyr56ZAmVa6UyygCVMtLtkhw6TcyS5uOLRYoVVBPPWX7K7jQU017ywQlfSKrao1VB8zPp5plzdLzUzLLhxYtE3ApLgOCMGjspcnHdqcUyzSqqhR5G44xksrHUX0KJCCoAHWAXALaiwdr9QinjUx2LFURAb5RlGZKmIGKkKSHwdQIv4xKDxJMTMlzfzWy5TS/ksibSolyViY50lla1c+yFaJ1pHNJa52DllAatW4tqj35J5ZBJo1WgE0SJPygpVNATpSjoqXcCUuBdavF2qMt4y8aExlWZMmKnFYs2bSTiXZIS9zdhjHr2E6l0qyfBYLcK6jScBXLGTlTFJUhnZi7jC8YA7TD2jYO53XFpNCt66p5TOzKE/JtElrVxLuz2go3t3x2nZv2XkI9hCNX/AC77O5NpVSpagpnKrVxJcc0NeBixES2fayt6W5J8RV6iqSyiTKouYORH5wUqp9NPlIa0uWpKbTgOQwcgG6O1vNU6sZvRM5VoOcHFdZS63JaV08jJkwf60mWqZLmBjKBeYbJUWUxAY804g6o1IV2qsrmPu5w0UJ0U6cbd+9jKZY80ckzKWj0U2zaClF0klItFwXIBux3RSva8a1bfjoWrSi6VJQlqTOUqJE+WuVNTaQsMoeR1EYg9kVIycXlF2nUlTkpx1RmdRydVciYVUdRzTrtqlTG2GyGV4d0WlXjJfiR6GO2aFaKVxDL8xTJnJtOmzNJXTrQ1hKlLWsDUVqAsjufsaCVxFLESNbbVOEHC2hj8/wCDSxLCEWUgJSlLJAuCQAwbsEVMtvieebbeWCoS8tSQGdJA7HDRFrORJ4ZC5v5LmSZhUuyxS1xJLuDsGyKFlaTotuT1Ll1cxqpJE/b740CmcKrjdDQDHKdOZlLNlIZ1ylIS9wdSSkO2AcwdZKnLdmpPqaKpydZqT6Fc5U4yyFpSE2FKVekqJd0jbCSwae0r6ncqO4nwzqS2fuQl1tKJUqyFiYlYtkhNwUk3gE4KOqArWFyrervy0w0LZjZKm0tIiROsWkKXeglQIUorxIF/OI3QEb2tGtWdSOjDZ2fVtV6he7mm7dhugkFh0mn4owGlx3eUSp6ntNp/CXj9GOsjfS5Hr5f50xCWpOp0J/o+h6NmllJOOIbxfwbfElofPQaT+FT7Lve7eMGAOGb2KbuPux8IeAGmT6JEnSFKVlUxZWoqJUpSjdiSwAAAAuYCJSk5E51HLGergh0pTkMlV2N2Fx2437IiQDCcNQJ23YcfhCwB3S9iuGO7Eb4MDOaX+FT7G+OHjBgAq1uzAli+DbRrbbDSEG0vYrhhxx3QsDAJwxYttb4Y+EGBA0n8Kuy7H4De0GACzFOLgp3BwbAg4m6BAG0g2K4Hht+EGBnDNGsKG27Dz3PBgQ1XRIM5M4pWVpSUoBJspCi5ISLgo3Ak3sBHRVJKG4tCO4nLe6xzMmOCAFO2DfHDxjngkGE3sU3d4bd+EDQA0v8ACrhh8DugwMGm7Fdl2PlvaDABZq3SQAp2NzN4m7xgSEHM3sV23Yee54MDOaX+FXD9ecGBA0vYrsuN/lvaDAAE0bC+xvibvGDABZSmADKfWG+OHjDYBtKNiuB4fq6FgAaXsV23Yee54MDO6XsV2XG/y3wYEQudv1dVHbIWeKSfjCkW7HpNPxRgNLju8olT1PabT+EvH6MdZG+lyPXy/wA6YjLUnU6E/wBH0PRy+kO48Lvi3jD6j56Msu5alUcozZymS7AAOpSj/spGs3HhAlkhVqxpx3pELkvPynnTUylS58ha+hpUBIW+ABCjjqe7thuBwhdwlLdaazpktURLYIACI6St3HH4jhDegg8IYIABAAIACU/RHc3C54b1EHhDBAAIACVHRPd79cNAHhAFmrCQVHAAk9wvhN4WWA2pcoomKspJdnvBFwYfERwo3VKs8QeTpOlKCzJDuLBzCL6Sd53M3vI4Q+oQeEMEAAgAEACcvFXeODAfAwPQCvZbzwTTTlSjTVMxgDaloBSXD3F47wobyzlF23snWhvb8V4vATNzPaVWTjJRKmoUElRthLCyUpIuUSC6odW3dOOWTutnVLaCnJpp9haIrmeCACCzs+rqr1K372LjjBItWHSafijAaXHd5RKnqe02n8JeP0Y6yN9Lkevl/nTEZak6nQn+j6Ho5fSTv47Pjuh9R89Kryi0kmdKky5k8SJhmPJUQSlSujZLC7pC/Vd2w4lW7hGcUm8PPAr2U6yrpZlP+0pNPVSwtkTQOehTgukgC/mgsU32cYnqVpSqU5R5VJrTJodTlKVLJTMmIQQgzCFKAaWm4rv/ANkazHPBpOaWo5lrtAEXghwdoMIYRHSVu92Hx3xJgVrPhNedD8hKherSWdGOrZfSfiwhGjs/2VSl7Rp1a/QzrLOceVKVVifPmIXZCmIlHmm0H5qTrSRuiLPQ21ls+4i5wjlLxLHkpOWtPJM0zNFpE23MhrFq/C9m2XxLDM245s5KSh72OGuppkIwAlP0R4d2rwaG9RFDy5l2oRlDRJmkS9JLFlksyrDhyHvcx6C1sqM7N1JLjhnn7q8rQvVTi+GVwNAjzx6AoGa2XKibW6OZNKkc/mslrnbAPHob6zo07RVIrD4GBY3lapdypyeVxL1P6J2a+7WODx59G+HJhMZX8jVa1rCVqKgUlwWY+EYuz7upWrShN5XH9y5XpRhBNIkcoIEuWpSEhCmF6QAbyOyNK4apUpTjwaRXpremkxHIVStdu0oqayz6nteUVNl3E68JObzhnW5pxg0kSS+knf8A0+O6NTqKpXuUOonyqJc2mmKlrlqSpTBJdD2VDnAi57X4Y72qjKolJali2jCVVRnoxnyYZwTKumXpl25stbFRABKVc5JZIA6w/DE7ykqc/wAOh0vKKpVPw6MguU7OyokVMuRSzCghFpdkJJUpZ5qecDgE6uvHa0oQlFymjtZ28Jwc5o0XJkpaZMtM1VuYEJC1FhaWwtFhcL3ihPG88GfLGXgUR0lbj4YeD74XURKjnznMqW1JTc6pm3c3GWFdupRF/YHOyLVvRz+OWhqbPs1P/NV9yPr+RI5m5vS6KVZBCpqmM1Yvc7B/CHLbzriFebm/yOF7dTuJ7z4RWi7CWmZUlJKgZssFKkoUCoOFr6KSHxU9w1xy3GVVCT44HbxEgQWdn1dVepW/exfxeCRbsOk0/FGBUuO7yh09T2m0/hLx+jHWRvpcj18v86YjLUnU6E/0fQ9HL6Sd/wDX4fih9R89GGX8hSayVo5ySQ7pILKScHB7tt0CeDnVpRqR3ZEJQZgSETETJk2fUGWXQmasKSki8XADYLsLsIlvHCNnBSUm28dpXcq1NRlWomIkSqezSLLaVSguZeQRzTehRQHSWFwc7JJYOE5zrzagl+HtLpmjlibUySqfJVImpVZUkpUkKuBtJCr2vbXeDfEJIuUKkpxzJYZMI6St3ux+G6EzsKQhmK8s305P/Lp/PNiLPX7A6NPxf7I2eV0R3CJM8i9Q8AhOn6I7ru7UODQ2BmWcn1p/8sr3S49VZf7e/BnlL3/cF4xNRjyi1PVGX5l/WH8z3GPVbS6DH5Hl9m9Pl/2/c0yf0T4d+rxaPLI9SHMRYFXzd/ep+6fcI81sjpMvB/uaV38NE3lr9yvd+YRt33R5+DKVD4kfEY5tf7z8P/dGdsP4cvH6Fi995eBML6Sd/Fn9wMbvUUQlbTJmy1y1h0rSUq7lAg++HGW60ySeHlGPcmVUaTKK6eYWthcpX35RJB7mSv2hGrdx5SkpI1ryPKUVNf3Ilm4k5RyyZpvQJip34JTCWPCX4w6r5KhgdX/DaqPW+H3NsjHMcIjFW7i2HBuMMRW8q5h0lRNXNmCYVrLqZbC4AYNsEdo3M4rdRoUdp3FGCpwfBfkEo8zJNHbnUaTpxLUmXpFOgk4Phc4GuG67nwloKpf1K+IVn+HPHCRTc5qytpp8qqqZVIJuCACs2rIUAooExjZCyAo4Wot0o05xcYt4Na0o2teMqVOUsavOP3NNyDPnLp5S6hIRNUl1pAYJclgxJIua54z6iSlhGBXjCNSSpvMVoxhnZ9XVPqFt3WS3g0QkdbHpNPxRgNKb93lEqT4ntNpv/EvH6Md5G+lyPXy/zpiMtSdToT/R9D0cvpJ3/wBPjuh9R89FIQzkAjJZ6cn1U6eqot5OqULL2VkhZ1rYouL3slncFy8dTKkqM5Pe/BJepZOS2vnTZM4TFqmy0TLMqYt7She95vIHNN7kWiNURlgsWU5Si955WeBc0dJW73Ye874iy6KQhmK8s5/15P8Ay6fzzYiz12wH/wDGn4v9kbPK6I7hEmeSeoeAQlT9Ed3Ds3YQ2IzvP6hXKqRUJHNVZIU1yVoYMdmCSNt+yPTbJrQqUHQk+PH1PNbWozp1414rhw80SJ5Q0WP3KtI3WFh+/Ft0V+Yp7/vLBY59p7nuvIx5OsnrXOVUEGwkEBXWWrFtrB37xHbbFeEaSoR1+xx2PQnKrKvLT7mhVHRPdw7d2O6PNo9IKGEBUpRVTzcL03MbrScHB8Y8snKwunJrg8+RpvFelhajrKOV9IgpCbILOSdQL/CO93taFWk6dNPLOdK1lCSlJj3N6nKUKUQ1o3dwwPEnwjQ2Xbyo0fxat5OFzUU58Ookl9JO8fF/Bt8aa0KwpCGYlyrUBp6/SpNkTkhYILc9PMU24JP4o2LOanT3WbNhJTpbj6iy8i+S7MmdUEfvFCWj7kvEjvUSPwCK9/PMlHsK20amZqHYaRGeZ4lLxVu4sPg0D0AVgAY5ZykmmkzJywSlCXIGJwAA7yQInThvywjpRpOrUUI6syvIeXKadVqrMoTWWk/MyrExaUNeDzUkMnUNrk6o0Z05xhuU0ekubSvSoq3to8H7z4cfU1fJeUZdRKTNlKtIU9ksUuxKTcoAi8GM2UHF4Z5qrSlSk4TWGhOrJEm6/su7TZY3M9zGOtHjM55xxRQMv184yw8hCecLwJOxV3NWYuYRF1JdpneRvpcj18v86Yy5an0Sp0J/o+h6NWOcnf8A1+G+JdR89DFMIYLHfxgAaVeSZM0vMlS5hGtaEqPEiHvMhKEZaocypCUgBIAAwAuA7ANUDZJLAEDnK3HezNwA4wPQA5EIYhPoJSy65aFFmdSQS2xyIMjUpJYTFwn9PAI6IACSOiO0PvN5hvUALkggg3g4g3g7oFJp5Qmk9Rj+wqZ30Ep/uJ8o7+1VsY3mcfZqWc7qHyZQAYXAeEcHJvizslg5PHNPDue54EAezAMTm0yVXKAUO2/3xCUYzWJIE2tBNGT5QLhCX1FsO7ZEIUKcHmMV5EnOT1Y4b9PHUiFX0k737m82hrQQciEMQqKNExraUqbC0Apn2PhEoya0DLWgaVTpSGSAkDAC4DcITk3qAoEwgE0C9W4eAPxhsQcogyMJNp0qBSoBQOIN4O4wKTWgJtcUN/2RT/YyvYT5RLlJdpPlanefmOpElKAEoSEpGAAYB78BEc5fEg23xY0rEvKF7E3vsJBJPGO9D3yL0KBl+UdEPn0q549yv44uHMzbJ88S6iUtVyUzUqPclYJu13CMqXvH0iS3rTdWrjheRsauUrJ5vtzN0tQ90PKR5FbGu3pFeaC+kbJ/2k72Fw95D5kvO76oHpGyf9pO9hf6G6DeQcyXnd9UD0j0H2k72F/rhBvIOZLzu+qB6Rsn/aTvYXd574W8g5kvO76oHpGyf9pN7eYu/wDXZD3kHMl53fVA9I1B9pO7OYu7z3vBvIOZLzu+qB6RqD7Sd7C4W8g5kvO76oHpGoPtJ3sLv8t0PeQcyXnd9UD0jUH2k72FwbyDmS87vqgDlFyf9pO7OYu79dsG8g5kvO76oHpGoPtJ3sLv8t0LeQcx3nd9UD0jUH2k72Ff0h7yDmS87vqgekag+0newv8ArBvIOZLzu+qAeUXJ/wBpO7eYu/8AXZBvIOZLzu+qB6R6D7Sd7C7vPfC3kHMl53fVA9I1B9pO9hd/luh7yDmS87vqgekag+0newu7z3wt5BzJed31QPSNk/7Sd7C4e8g5kvO76oHpGyf9pNfVzF3frtg3g5kvO76oHpHoPtJz7bC/dhBvIOZLzu+qB6RqD7Sd7C/fjC3kHMl53fVA9I1B9pO9hf6G6DeQcyXnd9UD0jUH2k7s5i7vPe8G8g5kvO76oA5Rsn6pk3t5ir+MPeQcyXnd9UD0jZP+0nN9xfvxg3kHMl53fVA9I9B9pO9hcG8g5kvO76oHpGoPtJ3sLu898G8g5kvO76o76R6D7Sb7Cvj8IW8g5kvO76oRrOUeh0aghUwqA5osEOdjm4d5idOqovI1sK7k8NJfNFQyhnfKnJCQmeCDa5ykkXAjZ2xYjcKXUSuNhVKMd5yXqd5Q8yTTTFT5ak6JayoJLhSFKxSLmKby3YW1PEKtLjlF3Z21ouEaVVNuOjRTE0ZF13E+UctxmpDaFGCwk/T7g+SK2j9boOTY+cqX/l6fcHyRW0frdBybDnKl/wCXp9xT9nq2p4nyg5NhznS7Jen3AqhUOrxPlC5NkudaXY/T7g+Qq/h4ns7O2Dk2HOtLsfp9zvyBX8PE+UHJsOdqXY/T7hfkSmfm8Tr3Qcmw51pdj9PudXQqGzx8oOTYLatLsfp9wnyVXZ4+UHJsfOtLsfp9wfJVdnj5Qcmw51pdj9PuD5Irs/W6Dk2Re06T6n6fc58kVtHH/KHybFzlS/8AL0+4ZFEo7OJ8oXJsktqUl1P0+4f5Ar+HifKDk2HOtLsfp9znyFX8PE+UHJsOdaXY/T7gFAranifKDk2HOtLsfp9wGhV/DxPlBybDnWl2P0+4PkKrw6duvyg5NhztS7H6fcKaRXZxPlBybHzrS7H6fcIaI9nE+UPcZylf0JPLUv78wfIT2cTBuMTvqGMYl/fmAUR7OJ8oNxjV9QWil/fmD5EezifKDcYvbqHZL+/MOMmqxccT5QbjF7fbp6S/vzAcmqvw4nyg5Nj9vt9MS/vzB+zjtHE9+yDk2Ht9DGMS/vzO/sxW0cT5Qcmwd/bvhiX9+YtSSFyy6bLga78GOyIyo72o3tGg0o4l6fc5PkLUlLlLJDDUdXZfAqGNAjtCgs8H/fmafyd5iJlpM+oKJhWlkIDlKUkg2iSA6rh3X4vdbo0t3izz21dqu4ap01hL9z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790700"/>
            <a:ext cx="47910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48" y="260648"/>
            <a:ext cx="8024892" cy="625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67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TEhQUEhQWFRUXGB0aGRgYGBwcHRwfHR4gIBkgHBweHSggHSAlHBwfITEiJSorLi4uHx8zODMsNygtLiwBCgoKDg0OGxAQGi4kICUvLC8tLy8tLCwtLCwsNDQsLCwsLCwvLCwsLywsLCwsLCwvLCwsLCwsLCwsLCwsLCwsLP/AABEIAQsAvQMBIgACEQEDEQH/xAAcAAACAgMBAQAAAAAAAAAAAAAFBgQHAQIDAAj/xABJEAACAgAEAwUDBwsCBAQHAAABAgMRAAQSIQUxQQYTIlFxFDJhByNCUoGRoRUzU2JykrGywdHSNIIkQ+Lwc3TC4RYXg6Kjs8P/xAAbAQACAwEBAQAAAAAAAAAAAAADBAECBQAGB//EADYRAAEEAAQCBgkDBQEAAAAAAAEAAgMRBBIhMUFRBRMycZHBBhVSYYGhseHwIjM0FBZC0fFi/9oADAMBAAIRAxEAPwCw5+JBJQjCgQPF8T54ngYFZiESySIWA93arOw6eXPHbhEcqjTJWke6Sd/ux8lexuUEbraexuQEaHREKxisRmzlyGNACQLYnkP7nG+WkcsyuAKqiLojAzGQLKDlIFlYzbbUOZ2xoVNqBsR188SmiB36+eNBDvdknFmvAFJJ8TnPvu8FsTiNleIRSWI5EcjnpYNXrRwL7bcU9nyrkGnfwL6nmfsFnCF2Pzi5fNwgFqkUI+oUAzHavgDpF/E4dw3R5mgdLe23vrdbmHwJlhdLy299alWpFmkYkKysRzAINeuOjSAcyB6nCV2VzSRz5jvHVLO2ogXTN54JcakDyJoIYFVqjd2xGx+NYG/B5ZcnDmhSYXLJkvSrv4Wjubi7yNlB94Vf8MD8lIywmN0bWAVAom7uqPLELT3aMNDRsx3Ba/Cu/OhVk19hx72lvZ511Gwtghj0NNRvly+/FmwkDLdiwsqbFMjlLOQ+9IvwfJmKJVbnzP2424hxFIQDISNXKlJ5emEQzyBVcNNeojUS2j4UfMdRv12xI4xH3mbNKZbCmlOnV4AbBo158sa/RvQjcXiSJn/pAc41Q24WdBvxWeelrZbG66e/f5p5y04kVXW9LCxYr8DjrhLbsuZ4K15jKFXLUkllvCALIA2+GFT5OuDvmklzDZqdZIXIS3JS9FgsGvkT+GJPQWFdFNMMRQjIBGUk/q0bqDRvmE+zEPIbbdT+cVbusXVi/K9/uxkmsfP5yEmXUTT5dpu7l8eahzZJJ6KWBYA7g3QPK+eL2yM6ZiCOQC0kQMA3OiL3+OE+lehxgWse1+dpsWKqx3E8NdaKPFJmOqDiUSSmQqWUHQlefTrt53g1kkcagxsA+G+devXG+WyioNK8gbAPTHc4ypZQ7QDRNzTA6AaLFYzWPYzWAJcG1B4rnDEgYUd6o9f7YkwsSAWGk+V3gZn0LzRhlIRTdnkT9n2YMVgzwGsaOKM8ANHNcZ5VjUu2w6kD+2IX/wAQQfXP7rf2xt2g/wBO/wBn8RjTKZfKxcP9pmiD6EZjQtmomgB1YmgPiRjS6M6N/rbF0QlpJMuqHQcUjWd31Eow50dj6VjePjKCYkyMY62u+fpWD2QgyEuXjzISNYpEV1LUPeFgGzz6V54mw8FyjqGSONlPIjcH0IxuH0cef8htX5ouONvccKQT8vwfWP7rf2x78vwfWP7rf2wbbgeW5CFCfTGs/CMog1PHGo8zsMB/tc+1+eCD/UBLXEM3k59PfAPp3GpW2xrnp8lMVMoDFPdOlgRy5V6DDKvA8v3jDukoKpG3mWv+AwE7JDKZmOdwFk7qVkbVGqVp67GtLCmBPQ4Iz0dlr9MlVfE/6Vxiy3YlDXj4eSSVskknZ+Z547pmMmpQqWGgAKKaqBJG3qTg7wXK5XMKWXLhKNUTGx//ABu4+83gh+QMt+hT7sWPo9Md5Pmf9KxxrnDUlKk2fy7vqMjdNtLdOl1fPfEfMS5dtQErKrAitJNWK5n474c/yBlv0KfdjhneB5cLYiQeJRy82AP4Yj+3pWCw/b85JUiJxstSMuTy2wM8pXnWk19gogH41jvmcvknbUXkGwFAbCgAOak8hiXnOP5KJcy8mScJlZUilYBDRcqFKgPbDxjlv8ME+HS5KTMZjLtDHG8Mip4mHjLoHGkbHkRt54ah6JxkLs8c2U7aHh4IQhwwFZB/xDOGZnKwqwR3IbnqBPStqUYg9l8plMkkiRyO4kbU2tb6VWyjasPh4Dlv0Kfdhen4zwZH0NLlw11z2B+Le6PvxD+hsW8PBlJD6Ltd62vTgmGvjbQaNtknjsjwoMT89oLau61OI7/ZAv8AHDfFxrLqAqmlAoAIQAByA2wfi4JlXUMscbKRYI3BHwIwG4gMnlxEHg1yTTNFEigWx1N5kAKqiyTyA6mhgeJ6FxOIyiaUurayf9KwlaNgtPy7B9c/ut/bHjxyD6x/db+2JuUyuWZpVkywhMQUsXK6SGuirBuWxG9bjlghHwPKsAVijIPIjcH0Iwt/a7va/PBScQCEC/LkI+kf3T/bHvy9B9c/ut/bBnN8IykaM7xIFUWTWFvJ5rLCYpPBEqsQY9INqpNfOb0d+q7C66XgMno+yNwa+QAnb8pSx5IsDZToOMwuwVWJJ2HhP9sEbwC41k0iz0CxqFBVTQ89Tf2wcxiY/CjDS9XyRWuzC0P4+P8Ah39B/EY9w3IyzQZNVKiFSzSHWVewTo0jQVIBN7kbgY9x/wD08noP4jBHs1mAmSjY9A1DqfEaA+JJA+0Y3/Rbtu7j5IOI2Szw7sdnIYRl1fLmOPOd/CCzF1iJY6AxiOhgTswB5sNtjhl7E8FkyeWMMrIxEsjgqTuHcuL1CwRqrr643yMzq0rSKveMyrpD2Nl11qKilVW51vRPM4Iw5zVEJApJKg6V3O/IdPxr41j2qUW2ZkCKSTQ8hzPwGBGS4Y8gSXNhdaElUX3RZ8JYedV9v4Eo4d9cpGvoBuE9PM/rfwx00WRW+/lX3nA3EDQKCh/G4JZBMkGjW8aLbsVAUlgxBCsdVXW3PCzm+yc8U+baF4u6zmXETLLqf51VKo2gR6SoTwkdRv0ouyn51/2F/i2BrSF545GCiNQ7IdRugNJNaebatt+Q+JxMex7yrFD+yPZybLZnMTStGRNFAtKzMVaFWU81UEENYoCuVY92i4zRcamCIdNKQC7dd7HXarHI3g5w7Os7OG0iqIAO4sXTb8wCt15jFX/KrkJUkVipMOoyBugY3sfjudr5G9+iPSTZXRhrDVnUjek5gImyyhp+FqF2m7TPQEUxKKwJjJJtvoE72RfJeRNXdVhv7Cdr5M9DIswAkjaI2BQYMw6cgQR08xinI2eVtNM5Y0qjcnyAUD44u7sf2X9iywL330ndd5deHS2ygjnWo2f/AGwHCte1mWyQOac6ZwHUSRyMIAN23j3/AEQzP9icw7Z1ry8cmZnSWGbW5eHSFFqO7FtS9COZ+2RxbsRLK+Z+cirNTZeQyGxIncKl6QBRZtBI3FX1wx8YQO/0fAoBJG9SMNlPRqXb1xjNzM2ajAQsIzQFgbspLPv0QBR/9T0B11jJV+WbijpDFl1JCzazIQatU0+E/AlhfmBXXCn2Z7OQhVaaLWziwKGmMVYsfWI+3p54sT5Ruy7Z2BTFRmiJKg7agfeS+l0CD5gYA5jJm7EemQqBRjIkHodJLdRyr448/wBMOmBDW3R5LfwuIibhWxtAzWc3M8vgpPYOYwZuTKrq7mSMyorfQZWCuF391gQ2DHHOAvO2WzELKJcrPI6hyQrqxZXUkAlbHJqNHpjTsb2Y7iQ5hwA5jEa+EKavUzMB1YhRR5BB1JGC0ZVmIetCFmIPIlpGC351pO3mR1AxpYNr2xsD96WJJWZ2Xa0N7Q8GzOaWJriDRTxzLCWJjYJdhn0XZvUPCQCq/E4n5fL+yZR+7jRSC76FLMoLMWYksQTuSTy61WCOUmslVUBF8I38jR8NbCwQN+nLEkjDjrIoKgSJxrPvmkKiRE7pg1qCyh1vZze433XavO6wFTsvJm83GQwhWgZypsyKpBRVsEVq5qQAQTz3xPj4YPaJ8vFKlIVsNKAG1ClUjSW1eGiBV8zZJwV7K8ahVhHIJEzMrFdBilr5stVNo06as6jV305DzuGw2Ldiw+fUC9TXhp79VoOkY2Ihi17SqBn4K6Iv8zYK4F9pv9fB+yv8zYK48107/Ld8VWLshDuP/wCnk9B/EY34VL3eRjmPdnuwxUMADeo7KzMACeQ5XsMa8eHzEnoP4jALO5WWuDzgM2XgmkMyqC1FrETlQCaU3v01XjT9GBb3D3HyQ8Rsm3I5lJ4+9YwAtp1qyqxUk+BXIcjVZ5WaPK8EcrEQg7towleHSnhr4U1YVu1M5I1QRMYZp4o81II9WqKmDEIQbHuoX0nYn6tg9wLLucr3bya/fVXEfd+GyEpPILQvrV9cezLBzPilbUiSbTbNNEvmSK5f78Bpu2WVWeLL+1xNLK2lVSNm36AlWIX7cVB237Fpw8ogzUkjyhn38KqF2HI7k3X2H4YF/JPw6U8Uy8iwGVEZtTH3U8B8V8rWwQD8K6YC2s2XzKIYpBGJCNCvoPOMFaQzSRBNCWXXw+81XbVzx1y06TEGOaCQry0qGIvbo+14F9uwTk8+qgszZRlVVBJLMJAoAG5JOF14Z3fhb5WNi+Wy0nekqyjeEBImJAstIB4elE7YvGwUdTueKGSnWDQkpiR4Fl06iioA2kdaDXVn8cTHhciiyEHmCl/+rFe9lZ5pOIZKaczM7ZGQSF4tASVpELIKQAVR2JJoc8WXi5YOZ8VwKG5XhYjNxrChPMrCFP4HGc8smgeNfeT6B+sP1sLnyq9ojlMoFTTrnYxi+i6SXP3UP92OXyaqo4Rlgi6QHI53ZE5BP2kXgLw3VuuyP1b+r607XSM+35ZT/qMoCrHogIY8/p7E4KjLMGLAx6iKLd3uQOQJ1XitVBXMcTeUO2XbMFmhELk5hfZ9ACELvUlfDa72wcyXEc++ckVyIwmaCrGUYh8voG60nPUdWvXsVogYNkHM+KXtN8gkAJLrsL9w/wCWBHZftB7bGzxNp0tpKsm/mDs5G4xnt9nmg4fmZELBhGaZCAVJ21Weg5mt6BrfHz/wXLyEe0SPKsQYl2iIBPPfUSaaz1B68sBkIaRr80OSQtcF9MaJPrr+4f8ALAXOZlYk1yGEuHk0KwRWJ1m9BkkUD7xid2b4ouZy0UqagGQGnILjyLUa3q763hU+UFGaPIhAxZeJRuSELaVWRtTkD6K2LusWLBmGp8UW9EzcKzYkQyo8KknxgBGIPk7JIVJ+04757OGJO8eRdFgWEJ5mgdm5YSeI5uURqkad5eYiXOTmI6XFE6gGRthUalwrBbr6Ng2zOvCpjO0ZMaSEMAY0pCTGfdFUANwoBqwKOCdWOZ8VFqVxTguWaSKaZMuzhx3bmGzqPumw2/mCeXPbBvRJ9dP3D/liluynafPZllizKjSllZAmkDkGXqDQK6dtut4tHgvFWMxhcsx0lgWABBXRY2AsESKfhv57R1Y5/NTmQntCG9ug1EE6V5CvpN8TgwMC+0v+ug/ZX+ZsFMfOunNMW5PR9kIfx38xJ6D+IxN7POTloI1NFg5J50obevjZA38yelYg8ePzEnoP4jHuE5uNMtB3jmOwyg95GmsFtwNTA8wNxRxp+jBp7j7j5IeI2TDl3EbJCoLAKbatlrkDQrUb/AnyudgJDxWId5KH+bvxHvIdAagN217GgNicEUzZIBEbEEWCChBHSjrx7POPwFK0qk+WRmXOIau4hR32FsGFcid9vi2GH5Dsg0eQeRgR30zML+qtKPxU4K9tOyq8Q7vWssbJYLL3ZtDWpd32O2x6YYMighjSKOBlRFCqAU2AFD6WAsoPLufenJZmugYwbjdbu4WSQk0BGpJ8qL44ZORkrvXJ+b1vq0+E2Pqgc7I/27dccszbs6lJFBRLox8gW52SKOOMGciktUcyOxB1CSEt4Ta0A1UK5VXPzOLxvFHvPApQhE8jmO8LsL0ghQCCOQ8RogHma+zCn22+UiDIt3SL30xF6QaVQeWpt99uQH3bYZskhjUqElayT4mQnc2fpeZOFv8A+X3DrJ9gNly58fU1f/M5be7yG/niXP5fQokOQOuQWFVye2cbzJBFkjSWoCKFLuxtd19G/Ea+ri8ctw1MtlooI/cj7tRfM0w3PxJ3x04fl0gQJDl+7QfRURgfg2M56dtP5tx4k6p9YfrYESGsN79xRJpc5popvAL0c9u7ksI05HYIRXi/WJvryqq64mQTB1DLyIsbEfgcA8zNCoMUrEbCkeSEaQDa0pbeqG7Xy9cE0zdaV0MSRtbR2a5n3t+nLzGD5x+ApakmfLFxXKLlGgzKd7Iw1RJ4x4hYDFkIrbVzO9Y+cYsxXoOX2Y+ru0XAoM6hTMZYsSpUN83qW+oOrod8V5mfkWhL2ks6LpFKVjJ1dST3g8P6oA369MDLr3+hQ3MJOq7/ACAzK0c/iAexaa1JIH0ylalq6u6OLFlkOkRrdvK+rTWoLrayL2G9C/Imt8CezHY/LZFzLBBJ3rIEZiymxtqpddLZAJrE180ieJ2aLUzjd4l1AOxrxNe1nda5+mIDgCPjwKu1tNpFMvOofuRbFVBJ2/H49eXXG3E8p3sTx2BqFWRqH2jqPMdcC4eJwRNKdSizqcGSEUeRJOu+e3iO2wFYKrmiRYjcg9bT/PBS8fgKmlXcuXbKRZiW4mKTFdk0qt+IeEHkLs9SSfLBDN94JMy2SCy5uBYnCM36UAyqw/XVbHxAr3awVm4PMS5DN4s0k9GOM0qgeDaUb+Gw55bbHB/vz+if/wCz/LEdYPwFVDUp8fYnOZcsKJRLHkbaxgwMB+0Lk52C1K+FdjX1m8icGMfOunNcW5aEXZCHceHzEnoP4jC92iQnKcKCgkrnY3JCFwqq7WzAfRFi7Iwxcc/MP6D+IxK4S5Xh6EFtg2yVqPiNAE8rNfHGp6LfuO7j5IeI2S32n4Kyjh4ZiXfNI2ZaNBpeonUyMpUgfRG+24u9jhk7YKsOS8BMUcZTaPw0o2oBdqrpy+GO2YsCPLxu4lkoszOSygC2NkkAmqAHx8rxA7eZdXOU76+4E41+IgXR7ssR0B6+mPaFKIbBmD3SNHntpEYmTWWKaQuoLGQQSCb3A2uxhh7McZ72KNJpFOY0AuACt3elqPLUFJ2+NcsVN2wyQgzJ7ulLhgwHJ9LMhJHLxDn8b88Dzx+QywaUSN0KpqS1pVKgeAEJsDXLywIzNDsjt0ZmHe9mdo0Vq/KTkp5slnI8tZlaFKC82Gptaj1WxXXl1xpLxJWzGUEEKlEhkKy6HBhITaMgD6QHucxo5csMWbc94VU0XCLflu5Yj46Qa+NYwZIdDqFLqWMZHPWdPiFsaNCwST0Pli8e3xKEUlfJ52ifOzoXzYcplwzQhgCZCSJDoCj5sArQbcHy3uyMBOHZfLRRLmEQqBHpUsxYqhrwLbEKCQNga2HlgBn+08syMcuyoukNYGpmBvSQxOnevUYHiMQyFuZyFJK2NtuU7tv21TIrpRe+nIsRg0FHm56C625m8c+xfHnzuTM8g0kzgaeigMmynqLvc4rKHhUmanMUY7ySTd2NlQORLNzI/W9QN98XHw3g6ZTKRwR8kK2fMlwWP2k4BHM6VrnVQ4IWGmdKc1aJJyLPlstxVMxB3+YkzMr904J9oiYAR6CAbXTsPq1uBiL2k44Rm0hfMR5d1jg7lidAVZdswNTDUSUACleRrkbxaE+QR5Y5WFvGGCHy1gBvvoYWe1WdyGXkYTRtJNMA7RR6j3gXZTIuoR1tQL+VdMOlwaLKaaxzjTRZTTLKsUZZ2pEW2djyCjck+m+Kv4Tk5+I8QTimuSHLLII8ulNrkRQbauSK5u9Q5egwnNxrM8Sn7gzPJGXBnjDMFY6rWJV2GnathyFk+d3ZXulEYKLbsVjWhSJHdV9VQq36kDqMDjkD7pFmhdFV8fz7I1iv/lGUmLJBR4hxKN70ltKrI2pmA+iLF7jDdw7iBkldTXuq6ixYVrrUOhNX6EfHHhO6gaVUgykGyQd5K2ABvYk/ZiT2x8ULgqz4wj6+0GrxtJloVQrGyhyEcEILNkEgGid8NvZHic3tM0EkhkiSCB42KBd2U94oIABApdjZF7nBwcW+bml0+FCQh38ZB0+XItsKu8cuNzHuolZu7kkIA8g1WQdwa58sEVToFCbtG/e6XjMQ1aaYbkXQIb3TfPbGvG+05iPdwgSS9dRpF/aPMn4D7awofKTmPZolikmLPNYfSSSqAfRXUNySAGJ23PTAbsN2tf2iCBokZXYKSCzMNR8NFia0/iPTFXTMa7KUePo/EyxmVuw1+H4E68TzRlzOVcjSWRbANgHU10eovrg+MCe0y1ncuB9Vf5mwVGPnPT38tyYi7AUDjn5iT0H8Rid2ajVstDqPKzWqgfGSLHWiLxC45+Yk9P6jA6bipy2TybpHG5lzCwHWDt3khUNY515dfMY0fRi+sdXI+SpiNk4iJe+Mh07IFU7XuSW/gv3Y6ZuKORGSQKyMKKmqOBfCM2ss2ZjKxfMuqjSG1brZ1hlAG91pJBFG8QO3UE4g/wCF0x89ciqC67eEhSKIvn5el49mc/uS7W5jQXuK9h8lLEEVREVFI6kkjyBs+IX0OFDI/JjL36mWePu1Ym199vdrY7D3d8O/ZXM95HonVRKPNApdejV8OR9L2vB32VPqL9wxR0VmyBaI2Z8YLAdFBzZUu/h1+FKCsFN2+4Nivv5Yj5zI3l1hUJZNEgik1atbAHnzIr48sRe1hWLL5uUID3WX7ygSt6NbEBlIKk1VjEbgHE1PskLRxapoO98TyF6qzWqNg+m1BJcHfliY89cNygmkxS5SMxd0CFUAAUeVbj8Rhey3ZNVDLrVVYBSVqyFFA8hTVtZJ2AGGj2VPqL9wx72VPqL9wxWSLrBTgCquY12hCi8J4bBlk0QqqjmTdlj5sx3J9cdc9INPMe8vX9YYUvlD7Qx5WIpEUWY9Qqkp5bEUCaNX0B+GCfAElbIwvmkUTMVLeEA0ZPDY6EpVjzvEPcaLRWyZ/py2IS8CaHPT3ckxd4PMffitPlI7OSyZj2mEM6tGqMI93QoWKkAbspDch1HI3sz8d4mYc5koFiiK5lpFLFd17tC5oDnYFV0PnyxnhnG4nhMrpGR3siXGpIARiPFrVSGobitiD5YtJE6RuUqIJjC8Pal/5L+zbZdnmlQRkrQsUzEmyxB3GwHPzOHWLLqJS+lFAvkRbEnmfLr9rN9qpmu0oZ1MaxrGbKnSGsKaOry36D77sYZuDTRzJZRNammAA9QfMAgg4tHC6JlBRPiOvfmK24HlRGjFgqs7aiBW2wAAragB+PU2ccDAZHUGu6V3Yi/ebUwAI50LB8j1wV9lT6i/ujCr2n4t7HHA6xxMJc2IGLigveOwDWOi1uPxGIJfmG3FD0pFlyWuGCNxpCMtgPWyDY+E9WA28vI8ueb4MuYyrQy0jFHUMCGKauq9NjuB0AGAPEO0rJkps7HFlpIVkVYiLuRWlWMsfq0WNDe66Xs2ZOWCUuI1VtDFW8BFEcxZFEj4Yv8Ar9ygUqy4/wDJmzFu6kmlcnW80zoSwo+BF23ujqaqArfBLsh8mwheGaeQB4jqCIxO93uxr7q+F4L/ACicWfJwI+WgWRw4LqIi9RgGyQo8IJAF/wDYBdge3jZ/MrC+UiRSrMWAO9eViuddTzPkcVEZ3oIkksklBziQNtUf7TH/AI6D9lf5mwVwI7RxBc7AFAGw5CvpHBfHzvp3+W60zH2QoXGR8xJ6f1xCbhHtORyo1le6nEoCpqJaN2ZbtgAuxu+e1EdZnGT8xJ+zjrwKesiig+N9ap6lyPwuz8AT0xpei/7ru4+SpiNlM4JwrRLPmder2nQxXTp06VpfpHpz+OJnGa7ltRpbUMTyClhrs9Bpu8egYiZkPuqi6KB5WdVtyvYbfD1xLlQMpVgCCCCDyIPO8e2SoVaduSWEbwy3EWpXRvdl3006+6TZHPoo64PfJ52mfMo0GY/1MAGo1WtTYV/U0Qa6+owLXjHDIleGIwuhQbxtGQwZtKqyswDNZ5+VmxiP2byhh4xtBNGjwMgcjVE3uupDqSAKDbE7bAc8VPazWnJHRuZlaNRsfd705ce4f7RHmYNWkSwaGIXUQG1hqFjejt/XA7g3APnctIXYHJxNlwrIBqDBDZIci6C8vjt5HpJgkjs11oXkCerdACcQyjgQAqaaQtIACSC1kAkbAAne+g2xEex7ykyjOOWam0IzHfSCa866Y64EZpPaZDH/AMiM+M/XcckHmq8yfOh0NXXFK/Bey0WZznt8qODdkP7ski0EcL9VFHh9QeYNu2f9z/cv8wxIAxwz/uf7l/mGByCmlWzE0CUpxdjBl2jmiuU5YzSQw3pLyTCnMkjMQTWwoKLN1iK8n5N4XO2bDDvJpjSUxQTyMUvcDYMLo89heH7GGF7HfBDqFUVapngMhlkcsjRaIKUMRbA7ltgOYq752NueHnsXk2YNOzadepSlUykUpBbzBSqrY3gRJkY2jgzJuMDPliphrUDKVXUCuoUAaP6x+GHbK8N0LIokk+ckaS/Da6iCVWlrTt1BO53xzSQ3KoIF2o3Dc2FB1a17yUiMO+omgFNeJjXhLeW/xwN7S8F9qiiBYgQ5rvqCBraN2KhrZQF5357URgk2XDzJHo+agF73u1AIL6qAWP7QHlvtK9xtECwaRnWwDsC5DEGqBC2d+teeKu7Q+Knglg9ihLFnIEzBWHMyJM0Yi2ibUslJ49i2kFh8dqvDD2Y4CcmJUEpeJ3LpGQfm9RtgrFiSpO9HkScbd+6ZfTCtyoQpBU7m/ER5k7tfxBOCmUfUim9VjnWm/sPLF1CG9oNCBZpDoRWHesQCAovSWvkFcg6huNzY3xU/AflIriXs8whGXE5jR4VK9WSJ2JZiymxdEAX5CsP/AMpc0gykq6WaJwqkRqS7Ak954twlLRBI57dcUDleAmfNQpkUnYFlB7xFtTq8RLISukDezVb7YkLlfvaf/XQfsr/M2CowJ7TD/joP2V/mbBYDHzXp7+W5PRdkIfxv8xJ+z/XAwcYbKZLKOF1CXMCE3L3YXvJCA3uNYHM8sE+N/mJPT+oxBbs+c5kMqodUEU/fENHrDmORiFPjUAHcG7xo+jABkcDyPkqYjZZ4l2okjyc2cRFkgR1WNlzB+dBkWMt+apQGY1ubr4jDTlJY5C4jlZijaWo8iOYO3PCVl+xMk2TzESzdxDnHTMCBorMDalkZVImqiVGwoAk1hg7C8MlhiYu7d3KxkSGRfHBrNuhk1trGo38LO+Pa9W1KAlEOJrDAjTSsVCj3jV7mgBtdkmgOpONcln4JCFTMeMj833i6htuCoJ3HXEPtHk1zSTJL+ZQqu3nal3/2KaHkdWFfM9js6jARGNwD4XLaSK5E9QfQH164VnL2EZGZhx1QZ5ZGVkbfNNXaHNHLRZmddT9zB3mkvp1BdZI1aTXLyxxz3F3j4a2d0kssPfd33pqq1Vr0Xdfq88SeMcMfMwT5dnWN5suI3YKWA1BwxAtSeZrA/P8AZXMS5b2U5tBH7M0FLCdywVQ7fPb0AaG27c8GjjbR7yjklMOTj1xo+pxqUNWrlYvyxG41nYsrEZZZJAt1QO5J6Afj9+J/D49MaJqDFFCkgULUUdrNel4B/KDDG2SkL81IKeeomqHmSCRvtvvXPHSNDWEhEhAc8NPEoHxnt3Emj2cvLe7aiy6eVc16777gVhmifvcvHKGkGvQaLcrYfDf1xR2UUoFNMdmC2u9KaNdKBHmSbHli4OyOcWTh8QDlijKrWKKnWCF36AEAHyGEIZTI5wdtWn5utPGYSOKFr2b2QfzZdez/ABV8xPm4mUoMtII9QlLaiVDA13YoUfM469neItmWzStqQ5fMNDs+rVSq2rdRXvct+XPAkcAzUc+bSGcJ7bcpmENiEqFTSPngdRU2GqrB8sTez+Sly54k5rx5lpV1rpUju03DB2taFWQDYbbGn1bVkWV14rxUpMMvDqkmoMV1e6DdE7fDqR0wZy+WbSut2DUNWk7X1qxyxV+dWWfNMYG1KQzFnFMa03WkEna1AAFUPhiyOHcJWPSyu4FbrdDl18/t3+OLGJiqHEqZ7N+u/wB4/thW7U8afI5fvlRpl7yQOBLoKqutmYfNtqpVJrbDb3y0DqFHYGxRvlWA2e4W04QakEayymRWQtrVg6FQdQC+FzuQem2BGNuYfFXs0hC9qdWejy0YZonhM3f96AKUKzAIIzfhdTeocz5YIL2myJXUM/HWnVfep7t1fLlf3YHcJ7EHLSZV45105aB4aaMkt3hBLFtYrxDlWIcXycuIUi9pQ6MnNlb7k7981l673mKqvXfF+raospwzcscUZlknKRivGzKF35b1W94Cp2oyplWNMyGDUNYkTTZuhdVZrldmxV4D/KTqTh8OUX5yQmNW0j6MYJ1VZIBKjFWRZSZCp0OAGVvhsdid6288LSvDHVlWtgsBFiIDI6UNIOxrZXB2iSs7ANRbZef7TeQwZGA/aRwc7lyORRT97NguMeC6dFYtyXj7IUDjf5iT0/qMS+z9ewKSoatZAIuzrbT9t1iHx38xJ6f1GOHDc/FFlcv38scQdmWMvqHiLmt/du9xfl8MaXowakd3HyQ8RsjuSYQ5cyMpZkXSwUWfB4dKD6tjb1s4gds+0r5XJe0RICzMqpq3A1cmaj5DlfMjEuMo0skKlO9ChnGl7APumya3I2PUg86OJM/DNcTROsTRtzUqSD+OPZOcSNAbQYS1rwXCwDqOaq3s32/zBgzqSxpJpieVTpIFs9OHo7rcl7UaBF+Xf5N+22dzGeWCdxKjq10gGjSpIYVvRICm73YYfuD9l4cqHWCKJRIKew7Fh5EsxNbnbliNmjluFxmQJBArEDwR0WPlzHLn5YCM7aLjtun5sVhSJMkVXtrsjrShZJGbkI1J+wtiO9xQtLoBmIJN1dnkpPkNl28hWIWezaBWlmaPue7jcsytQFsVJ6iudnljMechIjVXhZcwLSlZhIKvZtwaG/PbBI3aHQ7lZpRXhWUEUaqDqPNm+sx94/acVx24zOelmkyrIe5ZwYwkZJYLWmmF9bJ68uQu7IVJAKGgAchR/vjapfNPuP8AfETAyNrUI+GmEL85aHd/1VD+1OFTLyxd0Iyyhzs+oXqP6tm+n8MWj2Lh05BLXSTIDqI3caxTG+e21+QwTy/A40laULF3jEmzqNE7mgWpbO+2JecMhS7QjUvIH6w+OE48P1WZ3uOnmmcRjBLGIwON39kRwN4/ww5iExiRo25hlrn5MCCCPgRiLmePxxs6vNEChAc02lC3uh3HhQmxQYjmPPBP53zT7j/fGhnrgVnVarfI8JdZYUcatNq+xUcxeo03Prtya9tjh8XK0qQk3bFnA5BbLaR+rZC0fo3jdsgxfWdJN3Xiq6Augd+Q5+QxwzcCs9sqMw5kIx2o7NXMbk6T53WLmTNwKq1tLeWISTopAEcYDqLHjdr0mvIBWPxNnoLlQzBI2Y8g7+pOs0B5knYDGiQMW7wd2SVCggHld7YGZnPxwaHnaJC0jojMrWWLHwgjqeg5nf44EX/qGh4q9LnCjSSkN+nUvvtaKGVfRSv3sp88TzxrxMBE9BmXUxCg6VstubCDldc62320yM8c+oRNA/dvbAA2jnfxKd1Y3e4xMOVb6sW4YcjyY233nc4vn9xUUkPtlwvOZifVFFUeivEtk60o0AwogMRZ63QwmZnstngVbuXCC1KHWQ5YnS5WvokjnZoXi7zrjT/lqqi9gdgNzjjlM/I5rRovVWoc9JpvdY1v51hV8Rc4us+AVY2ZM1mwb+B5pJhjlV8ms4p1QLuSTQZqJvflhsGBHaHV7bBqq6Xl+0fPBjHgemxWJIKehGWMBD+OD5iT0/qMQhw1Mzk8nBNE0sTvJ3lKSFBWVQSR7p1MtEbjn0xO43+Yk9P6jBPskf8AhI/938xxq+i/7ju4+SriNklS8H4jBlc/EGkllSOKPKTISHdVZyuog+8oYqb2Ox64aOzCzrmc2shmMJ7toTLZ30fO0TuPF09a2xMjzLMzDUQJKYfqRi7I8iQB6Fx5Vibw3PRSKO6YsukEE6tx5hm971s49slKUwnFe8R4dLxHiCiRWTKRCyG5SLdrW2/eMoJ39xaIGrDlxbMADRz2th5gmlX/AHnb01Y78Py5RfF77bsfieg+A5Yq5mYC12h0Q3tAtx5hQhk1QquhV1E2WFV5euFfhHBHy+cCZZtfD/nX0KTry0pTxR7HUobVqC8wfLq9p+db9hf4tjlmIljV+7UK8rcwObkBdR86UX6LiI9j3lSQkfshJmxPlBI870ky5tXbUEYsGy+ofROgnccxV4sVjgFknjUCZ20AiMFroyPQA1EbtWygeern0Mx5hSusHw72TtVc7vlVG7xcqAvm7hHHY/ZNTnxMPE7bkEAK5s82vxVzOoV1qwvkjAOXmk1H5x4W03stsTsL294D0C4pLiOhRKI77ss/dmnUldZ0g30080oCxz87Z+QGWM5PMKGJlE0dg3sljRp6VqLHbkT8cKmOgTfNF205o6vBZ4slxXKNE8kuZmmaJgLWQTAaSz8kK9QxHLa9sezGR4lCrxI0ryxplUyjoT3R0hROZfo8w16/o1p3w5KGJWbW1u6iNASFCXZtbokx2bPLpidk+IxysyoSStE2rAUeRBIAIPQjnv5YatBpZ4nmDHDI4FsqEgebV4R9poYWOzfbWCRhAyNDIeSsdTNYBugLJNmzXMG98MXHM0kULSSMFVCrEn9Vga9TVYkQqhp0CnULDCtweoPW9sUN2KKsK4rRfDJpHJwW+AIIv77B+w4UO3mTlliyghR2KcQSVii6tKJIxZj6Xy5nDFnuLxJmIYmcBms+m1CzyF7/AB2GJ+R90/tv/McQSC4V71wINpE7V8M9jX2mKWbv81nMsszg0zJq06AgAHukgCrs4KdluKPG2YTNO4Vp2OWEt6+5oBdV+ILrDVr8VXe2CnHcss8sMDJGwppSzxq+nQVA0BwQGJb3qNAHzsCO10UcehnlXW1ApQDOFBFjoKuz022o8yKEcyvHo5UdowxKmgpU2SQdP2Egi/OwaxybKSI0So++li7MNTUALCDkCXIJJvlW/QF8mGRkjSdnbUGcVqNkEDfSQaCbggHxXqvphyWHxs98wAB5VZ/G/wABiFyTOLzF8zlWPMxrexG9m9j8cHBgZ2n/ANbB+yP5jgnj5x09/Lcno+yEP42fmJPT+oxI7PIWysQKyFfFYUpTeI7GzdfDa97sYj8cHzEnp/UYX+PSOuT4YY2dS2djjIV2TUryHUrFTyPLGj6MC5HUeB8lTEbJ9MXjd+7fUyBDumwBYihqrmx/DyxiCLQ1rHIAEVAtpQC3XW73rnhCyPamTLQcRzAbvBFmxEMq7kmOnSN9LmywJcOOgsDbDpmuITx5SeWaILJGshCxNrtVvSwLBd63o49mWuH+X0SrdTS3RVEpZg7OWsKWj2NbUob6o2vE/v2/Rv8Aen+WPl7ISzLN7Ush75HD6nNtZveiKP8A3zxfXyX8dlzeS15htUquys2kC+q0FAGwYD7MUa8v4n5J/E4B8Dcx1CYEnbvW+bb3F6r5t+tjDK2sPpkNcge7oDrpojc+ZvrVXgd2sdxDmO6kWKTu4wrsSFBLkAEjdQb06hyu+mFrJ8fzMDzmXJypMscdQpKZo3UyaWeIc9QBJMYFtQrffExsdR/VxPJIEpxTK6Y40WN/m6KltB3oiz4tzuT61jvlgUXTokYb+8U6+hGI/ZjjIzcHeih43WqZSNLFaZXAZW23B5eZ54g9ueNPlsuWRSSQdx8ByvoTiJCWNLiT8lZozGgome7EZKX3smRvexWvSixFA7gVtZqrOJ+U4ZFlYtEGXKAslm1JPiFWS1nFRzdsM0gM/famseEDZh4dlN3zFVvdefK1+AcWbM5YM4IIZBuDfNefmeuE2Sh9jY68v9JiaKRlZlIjzESy9xUhk0ErGStqh5laPu9NRuthfTE7KKYxWiRieZJjs7UORA5ADYYQMzxHMpKzSo0uXOd0jNwTnVGO/CLFJCaBVTUZA9dzvg12V4+Zc7NE6yIWEjhJC9BUdVUwnTokR9WssGtbC1XLQyO9r6JS0W47wuPMaTLHICnunUlAnrRar+PPA5OyiiwpzKA9EdUG5s2FfffAfthwyXO8QOWXu2VYEJZ9REAZjqYL7rSMAACeQvlgvkO1nz0EEcWqJnMKyGQa2MYIZu7okp4feJGAvwTHuzkm/BAc2Mvtw124rThXYyOGRZP+IdlfWttGKPUbGyD5Ennhkyc7aT82/vv1X6x/WxPwods4GGSzU6ySIYYc0VCMy+PmrHSRZXSaB28RxDYchAaeaOxjWCmhG8/E7lXRXSRLCt4CKatSsNYtTQOxBsDfAfiPB55dRcKS1XShdhyUEyNQPX1PnsKTNz5fL8PeOQt7W2WV+9djR7vU5BN0Hqj9vngp247XyZJITDlmzTSk+61KqirJYKediumCuBaLLvorAZjQCmdn+FnLhmdHeVvee1F2dR2117xPIDahvV4M+0N+if70/wAsUxH8pfzXcCKbUsrZhn7ywAhM7R6hzGuofKr9MGezPymI+aowyiPNSk6ixbuiAsagACipK2SDS3fxxW//AF9FfqnckxdopCc7Baldhsa+sfInBfAvtP8A62D9kfzHBQHHz3p0Vi3JmPshQONj5iT0/qMdeFcPikyURkjjcpqZTIoYL4jbC+oq+nLpjlxw/MSen9RjrwORWykSF1CnUHB5kajsPUWPtxpejBAkdfI+SpiNljhnCMu4kkljikWRVaR3jjpmG53CgMBQ3PUed4N5yQjLuYFV2EZMa/RYhfCNuhNDEZtB1r3iaGJYAiyGNb86I1W3LmfhiRk8yioql02FeHYADkBZPTHtC9vNK0vnqBYM3mCsivlpGm1OgPg0lh3mnVujAknSdviMOfydZzM5nOVCe7yWWYqEVvCFAZVDAH5xm2JZrs23QYYMh2CycT953zPI0gaR30kuBZ0URVFtJN3enB7gnBMllJJZIKRpTb+I1zJ2HQWT6XgADefzXSSTyhokcSB5IjnoQ5lVkWQd2vgYAhiCxAIPPcDHHKcKy/d0VjdXKmyii63UAV9E7gcx643kzg7xijpelfeOx3axY5etHHJUS4yZEJVmY89ixJOkXQ94izvWCRvbR14lcQieVyyRrpjUKtk0BW5Nk+pJsnrhO7WQZsSElBmMqWB0WFazShATRFmtwd76b23+3R/XX78CO02XXMxCNZlTxWdyLoGhY3qyMVlyubv891V7TWl6ckg8H7KqcyFkyjLQrWqgi7G9nwgbXYJO9C+Zs05NIogkYpQy9b5uDzO+AHZHIyZYsHmQxke5qJ38x0Hp128sMGdzken3195ev6wwtAGtiLjoTe/D3LonyvaDJd+/7LKcHgDaxDGGLFyQoFsTeo+bWbs74gCOKJmaCJEIDAuF3Au3odFLCySQCRybBX26P66/fiFmShAWN4kGrU23M8xsKvxb/YMPiRvNWIS7l+zZzU8sk8s4XZWRJCqsSLKtQFhU0Db6WrkRhl4dwLL5cloII0aqtQLIHS+f98b5KSKNAgkBq7JIskm2J+JJJPrjpLnlrwul9LO34Y4yN5qAwb0uGSk0RNKxLFvEwA3DUAVAJ52KrzxyzWXEkDq6oULOXDjUNILEjTyPlvt68saSojDeSOzIJD4jSkVWkdSNI59bPwxt3ysunWgQu2qzuRrJoDlTDY/A4o57cw1U1ouEPD8uUiy04hfYMkOhQFK/VXpz2+APxwg/KfxPMsynLIVMLuhjU/OMn1ylboSBWkGgbsdLIgdFmd+8UhwBZbcaSaAHIDxeuOmdGXlC953baTa2RYNVYPMGiRtiX9W8FrqIKljnMcHN4L5t412jM0hYydxR2Xutx8Cb3/hgzwntBmZVhhhVqVj3s/dgIUY7l+iqqk7AgmhRxc/5Gyw92ZlWywUOtAne7ILHc3RJHw6Y6LwvKk6nkMhNWGk8Jr3QY1pKHlp9bwoMHh9AaobbJ2TGuc2gwA89UC4hmmlnysjroLINt/rNRFgGiNxe9HB+sCe0UqtnICpBFDkb+kcFxjw3TpvFuURdkIdxv8xJ6f1GBmb4tNl8pw/uWA77NJA9qD4ZJCCR5MOnT4YLca/MSen9RiPBw2PMZPLRSq9d7rR0YKySI7FGXzI3NURQN40fRf8Add3HyVMRspvGeP8AsbzyTszQRxwnSqAsDI7pZNixar6WfskP2qgU5kPrT2Z0SUlbALgMpGm/DpIJPQY55rs7FmYJ4Z3ll7zSjyMVVj3Z1Jp0KFAVr5Dnd3gF2w4JJlcnnZsnO/fzaC7SEHUQAlggDS1VX0dhtWPamqSaYst2oy8kphBZW6MyFVP7LEUT8Phjlwfj2mILnWSKdVlaSyFXTE+kyXdKpBVtzybFe57OTyhXDqruy6iR4GugQOm52543zhZXZpMuuZQBQ6tZIAKFfDVMCUU1+p15YJimNw5APH3aeKTixgd2k+9peJNFls1mYGFplu9Q1qU6Q7D1BxG4exRMpMukGddc4WNbc920m2+2+32/biZLLHNA5dWljky4DLWksrag2xqhV/ZyxrwTggiKRtLJKsaVEr182p8NEgAsSuwLWdm3wGMCj3lOlcez3agTyxqSCuYiaaCoingVqOsmRrbxLyA6/YZzPFY0NE3VltNHSFIDMRd0CQNr/A4Aw9lockEnjeY+zRuiKxDARsQzLWmyBV3d7VeA+U4orKsr/mdTBV73Q5ZXGptzRjI0htzyO1kjFiWg0ql1aFPuUzayXp5qaKnYj1HTbfGM97n+5f5hiq8j2sly9AIrPRVmdSNXi6UVpQAAOZO7Hdjhh7N9uDm27mWHu3sEMptTTAnmLG3qPjywocVC+2tOqEzFxOfkB1W0XHs0Js/lXdBPG0Zyx7sUySmkLC7ajYaq2FisHMr2kjLvDUjSRSJC/gAOpl1Bqv3So1WNq9DjTOcPiOdTNvHUkMMgVyw92xzFbc2o3yLbYkZXg8bZgZ1o3jmMQjKlhy5gsoJGsWyg3yJHXDlBHQ/5Q81mYstryskcVMveO4JKqSBa+FhzO9jldb437BSTHLL7RKZmIDBmUBgGHiViGIYqwIsGqrngtx/haZnLyQyDUrjlqK2RutldwLAwD4Nl+6iy8YLrHFqUPIymTYbKaFAX0/VAxTL+q0fOOqy8b5ee/wAE0NKoIUkAnkOpwu9oeJNloDP3ixwxmVpCV1M3iIRIwSBqZjW/9cdoptciJvr1hiwJplUbkdABdaRt4vica8Y4AmaWMuX+ZmaRFUqFLhzpLBlIOnnv8djtjiBmCDwUHIdp5Mvk0m4kul3BciNNo1JURo2+8h1LsNySaG2G2J9Sg0RYBoiiL6EdDhVi7LrPpkklm1JM0qnUjBn0hQ9d2FOkCl8NCrGGTaGLmzCNOZNsdI6nqTXPFyAoCFdou1eVygZZZkEuklY9ySa8NhQSAT1OE/I/KM89ICkbFlBZV1UGpQFBYWdVk6q2oKGJsVDmc3JmJWlkZS8jsWJJobX0BoEjSBV7DocTuyUpTOZVq1fPRiiBvqcDcfiPjWE3SkkUtp/RFxEtecwFnTT831V2dowRnMuCbOlbNVZ1GzWC2BXaf/Wwfsr/ADHBQY8J07/Lck4+yFB40fmJPT+uOnAHYZfLlUL0JaA5atVLZ5KKLbn4+mOPG/zEnp/UYh5edkyUQRXDMJWMoYBIhGxJaTUwGk7ChubPLmND0YvrHVyPkqYjZMMJlEERGoNqUyUm7b29KdwGa+fIHpzxJyqd9BpnQ+MEOjDz5j0HL7LwucI7RRvlIZzFNUh0rrkVXcAV3lawArHr0u6Axy+UjjjZHKe0QLE97XJKwG4JUqNXzh290Hfzx7Q5uQ8fsldFy4h2OdGCRIJcu12jMAyCqCrq2Zd976WKa8FOHdltDMzFRrrUFAFgXQ26Cz95wB+STtJNxCGb2qIq0ZXS41KHVwSPCW5iuY2II+OH72NPj+8398EEsoFef2QP6aO7ULPiiwAJGmMGgSdOs6thufDfLHOOSY+0MEKuQO7tbAAXwjnTHUWNDYE18T1kijWQ6tVaVGxc7lm8jiJFxjKMwVXckkCtM2xPK9vD9tYCwu10G54/ZHoKZwgkmS0ZdxRZa1bcz8SSdum3I2AFzvYeJ8wJdwgBOkMRTsxJcDcXuTXI2bBxP/K+UvTre6utM11tvy+IxuOJZa3FyeA03hm6mttt9zzF7b8sS4FwogeP2UOY1woobJ2HRucrfYq39+CGT7Pw5VCYlOpmS3Y2x8Q28gPgABjo+fywGomStvozfSFjar5fcdue2NU4hlWoAubqrWUdduY86wu3CsYDkYB+dyHHh4ozbW0pD5dnnYsKiVU/3sCx/dFg/E15G8cMy0t65XfbWAtiiC1gsBsDVAAchzJJ21yeby8raULk78xKvKid2rzH/YxO9jX9b95v74Zt/IeP2RaCkYUO0+czUEjPDlw0Pg1FbdpCxojuwvhr63w3vYBmbKoAT4v3m/vhWftlkgzqe+tLv3uhANeLzYYg5z/37KwIBRfs63eAySQmKXkQU00OgU9b5n1roMdJpiE0BX8TvqZVJ0rrNnbezyFXV3yBwGi7X5Jqrvt0V/pcm019Ln4hjnD2yyJ0gd94nZfpc1J1fS8wd8RT7BoeP2UGke4hN82ixpKoO1opGhRtZA8VVuABZodLwSjFqLBojk3P7fjhQTtpkTX57cMfp/R5/Tx49s8ltvPuhf6fIXf0ufhOLW7kPH7KFV/an5PMzlptMUTzQs1RtGC3M7BwPdI5ajttzw4/J/8AJu8MqZnOUGQ2kQN0ehcg1tzAF79emGAds8lQNz0V1fT5bn63wxt/8Y5KruarQc3+mxVfpeYwIQ0br5/ZaUnSkz4ur+BNale7Tf62D9kfzHBPAjj6AZ2Cr3VTuSfpHzJwYx8/6d/lutCj7IQ7jn5iT0/qMDZ+CT5zh+WgjZFhLk5gMzKzorkhFKqaDH3j5CuuCfGx8xJ6f1GCfZD/AEkX+7+dsafov+47uPkqYjZL/Gey+bzKJG4ywiDnVGrOPmVCd3CH7uwpdNT7b7AbYVPlO7QPHNBlxHA0sOXJdpADDGWMfjWPdvDpIXUK8Q2bFgfKDx2XJ5KSWCMyTEhI1AvxMaB082oWaHOsVbJwCbJcKkmzgZs5nswgkLbsqi3AJ338BO3mB0x7Rzsovkl4ozI8MHFWT2EL+zHM5jMjNPJQLItABCVCKgA3DFr2G+GPh2bMisSNNMy1v0PxA/8AY2OmE/5P8ysPCsmgZVklDabI5s7Fm35hb+00OowwcRzMaQrHHKqs9oltuxGzEHUDsTZbfr1OJBvVQ5uQlvJdOKZQysyr5Rn32SgGayCu9/DkeuB8/CcxSqoRxpCnVmJlYWbfxBTqN3RoGhW17SOJ70Fk02qU6kAGg5G5vY1gP2c4ozfPNKWUCS0LCvCoYk7dCdN7ihfWhRnHvK4qenBZyCGCAjUVK5if3mqwdh4dh59aAvbfOcJndyCqFNTMD7TOreL4Ba2AHhugbrG8nayJSwZWDKLIJHTnvfIeeJOS473kip3ZAYMdepdNLX273dVyvyNXULjlMlmI2LhItTHxXPKwq72BSrvEovm9S+DLlTWrxuCDZ1V4De1Vy3vHLhPaKPMOVjB2s2SKIFbij5mq+BPlZnHLkKkbOUNK5e63tpOd7fR8vxwUGM49jly0m91vQ4oXNfncz6v/ADx4vt1sEeYxXk3ydSF5W75PHqrwnbUVPn+rjlyS8jzX/wAtD/8AxxwyfOL/AMeb+aTD7l/k8kXTcyGokj90810b8+R0fjgPnuyZy7xh5QSHeTwrezs9Ddgdrxy5LEHNP2Zf44y30P8Ay0n8ZME14So0nXJ4VcfmT9L/AHf9nbntiTlOz3euqKz33bQ2YjQLE7k6vd+cG/wYcwa5cgSDwJ/4Z/g2Nj+bPrl//wBrYeB8nEtAd9Hsmn3T5Ef1x4/JxLprvk5x9G+g5Y/eDWOXIp2jP/G5f9hf5mwXBwJ7Sr/xuX/ZX+ZsFsfOOnv5bk7F2QovFIS8TqoskbDA3IT52FBGiLpW6uidyT9bzODoxnCOGxsuHvqzSsQDug7cRzxq40NbjZdvTxYxJn88wpo42HOiqn/1YM4xhv11i/a+qr1beSDjP52q7uOuVaV/yxsc/naru0rlWlf8sFsZx3rvF+39V3Vt5IK2bzpNmNDYA3C1tdbavjjIzmd6RR+Xur/lgzj2O9dYsf5fVdkbyQc5/Pfo4/3V/wAseHEM8OUabfqr/lgxj2O9d4z2/quyN5IOOIZ4f8tP3V/yxt+VM/8AUX7h/lgtj2O9dYv2/quyN5IV+VM/9RPuH+WPflTP/UT7h/lgqMexPrnGe2fmuyN5IV+VM/8AUT7h/ljP5Uz31E+4f5YKY9ifXOM9srsjeSFflXP/AKNPuH+WPflbPfo0+7/qwVx7EeusZ7a7I3khX5Wz36NPu/6sePF89+jT7v8AqwUx7Eeu8Z7a7q28kK/K+f8A0afd/wBWM/lfPfo0/d/6sFcexPrvGe0u6tvJLzrmJp45JUA00LGwoEnzPnhgrHsYY4z8RiHzuzv3VwK2X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790700"/>
            <a:ext cx="26384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6984776" cy="6336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82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7579390" cy="575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393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karikatura.lv/wp_lv/wp-content/uploads/2012/11/Walfabet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134176" cy="578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41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spi3uk.itvnet.lv/upload2/articles/59/599593/images/Speles-ballitem-un-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344816" cy="580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04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789040"/>
            <a:ext cx="8305800" cy="1143000"/>
          </a:xfrm>
        </p:spPr>
        <p:txBody>
          <a:bodyPr>
            <a:noAutofit/>
          </a:bodyPr>
          <a:lstStyle/>
          <a:p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B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Attēlu rezultāti vaicājumam “bumbieris”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439248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928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573016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5227418" cy="321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https://encrypted-tbn1.gstatic.com/images?q=tbn:ANd9GcR4ZM-qZrtW7sEGimdZ6rfeQEyP3pRYuXcIQuTgW3VUD13KsRb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7297"/>
            <a:ext cx="24955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1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581128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Č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encrypted-tbn0.gstatic.com/images?q=tbn:ANd9GcRHRWxJE15l1ecklR9PQHXMkXbwI6lCNy56a5xEqG5Sq4cDZra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1916832"/>
            <a:ext cx="4705350" cy="430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25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05064"/>
            <a:ext cx="8305800" cy="1143000"/>
          </a:xfrm>
        </p:spPr>
        <p:txBody>
          <a:bodyPr>
            <a:noAutofit/>
          </a:bodyPr>
          <a:lstStyle/>
          <a:p>
            <a:pPr algn="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Up-Down Arrow 2"/>
          <p:cNvSpPr/>
          <p:nvPr/>
        </p:nvSpPr>
        <p:spPr>
          <a:xfrm>
            <a:off x="1907704" y="1268760"/>
            <a:ext cx="1440160" cy="47525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" name="TextBox 3"/>
          <p:cNvSpPr txBox="1"/>
          <p:nvPr/>
        </p:nvSpPr>
        <p:spPr>
          <a:xfrm>
            <a:off x="899590" y="1768357"/>
            <a:ext cx="1107996" cy="381642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lv-LV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metri</a:t>
            </a:r>
            <a:endParaRPr lang="lv-LV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22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3711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E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xMTEBUSExQVFBQUGBgYGBgUFxgZFhoaGBgYFxkZGBoaHDQhHholGxgYJDEhMSkrLi4uGh8zODgsNygtLisBCgoKDg0OGxAQGiwkICQvLCwsNDQsLCw0LywsLCwsLCwsLCwsLCwsLCwsLCwsLCwsLCwsLCwsLCwsLCwsLCwsLP/AABEIAOMA3gMBIgACEQEDEQH/xAAcAAEAAgMBAQEAAAAAAAAAAAAABgcDBAUCAQj/xAA6EAACAQMCBQMCBAUCBQUAAAABAhEAAxIEIQUGIjFBE1FhMnEHFIGhI0KRsdEVUjNiwfDxFiRy0uH/xAAYAQEBAQEBAAAAAAAAAAAAAAAAAwIBBP/EACIRAQEAAgMBAQACAwEAAAAAAAABAhEDITESQRNRMmGBIv/aAAwDAQACEQMRAD8AvClKVwKUpQKUpQKUpQKUpQKUpQKUrzdfFS3sCdu+1B6pWLTXw6K69nUMPswkfsay0ClKUClKUClKUClKUClKUClKUClKUClKUClKUClKUClKUClKUCuFzjrfR04vCS1u4hCg7vLYug9yULAD3iu29wDv+nudpge5gGoBzML128Vsta/L6uyWY3TkAVEeoqfyOBAntIHmany5zDC5U1vqN7kPimVlEFs7qr3Lj9CjJQlpVESzYqgjYfPipdp9QrrkhlZInwYMGPcSO9U3wS9dzsaW0P4Wa+o/UxukAgZsvUF3B22GP3q57agAAAAAQAOwjwPiucOf1jtnGvVKUqrRSlKBSlKBSlKBSlKBSlKBSlKBSlKBSlKBSlKBSlKBSlKCP8269k0xuWkNwoQ6spTAFDEMSwMHddgTuarU8Ut43i6XLzuDgAGtC2z5XD2YkKSzGNwRE1Ied7mt0T3bulBfTN/FZFEtbutkufUIwLlWxXeQSYBNV23qWbvrMy6tVtq10iLiqL07OWEZSTt8iNq8/NvaeW3a5B5iGnLs+ZIYKexRRuDG8z9ttyKtLlzi1zVObhS5bthcUDKQrHbJyT332WPAJ87URwzXpmuLKiWBIVwzqTMxEkxH2qztNzncv6T0tPbZdTkBC23W2gJHUWIgJ7+RIABrHFlq6rmNsWVSuZwDROlvO8ctRcg3W7iR2VfZF8D5J7kk9OvWqUpSgUpSgUpSgUpSgUpSgUpSgUpSgUpSgUpSgUpSgVG+cuJPYti4bZeyGtszJ9Vso4bJx5tmBJHb9dpG6yI9/bb9xVXc7cL1Fi5dvrrLiWSoC2btx2W6cYKlshBOQAUySEJn2zldRyplb5jRrF66Sow7JMsAZChvBcwdh27e5qj+YtKl5QLCIq2gFt4yGuJkeu40kFi0HxjMffc0XG7pRDdYsYI6m3VTKEdJn3gQIBI288S/bsrKrcZVmAVHVHYgiTtuPO/jtXlz5Mqnlk3NBwD1GFqy0agltlj01CqW62+oZBYGx3mpVwDhf5S9+Z1d5crd0I9q4CTDkwbc7NsCwIB+k9iKru7YxIxJJ75AiQAATEedx596nXLHENPbuJc1Dv6ltXYO90t0ncIqOcZJMmYEA+d65jZvstnS7NHfLoGwZJ7BomPBIB2+1Z6r+/8AiBplS21sYqrdNkdLMjIyqxWMVUNEgnYAH2FS0XrtqzcvX2ViFywQQigCYDHqb7kD7CvXMpVJY6dK0bPFLb3fSty5X6yo6E2mGY7ZdukSdxIA3rerTpSlKBSlKBSlKBSlKBSlKBSlKBSlKBSlKBSleLzQpIBaB2ESfgSQP3oPU1FOd+FWHAu3/wAw3SyBLKC5AgsTGBKnb6pHiudxjjz6Q2zctsba5tZR26sgAuLsuX0qzwd+481x+Jc0Nf0NxgVR7amWN24rsSSXW2qxJX9VGwnvUP5sMp05l11VWLqnVkZDsPjae8ATESs/f3rzb1EubhClnDAgLIEgiY7A+dqy3tIczijLgu4J/wDipY5dpY+P/GxwIoz+k0DMhcyemDMzsTj23AqF8R3WXhCKT6hQhMocgAhZHtj9P9a59y41y42wxA7wYPmTv3+1bpseiGVl6ncjEGVASdwRuZB8/tWXiumsFR6bYSuRBJ3aDO0HzH+KnNbcb3BtITgltke81xcQSwfEw46WEYgqRJn496keh4zrtTqjoHvi05JJuEw0KQjovhiVJhYPv3FQrlPhdzUam0oF0DIBnUiVn6TPcCZ9/tV2cC0qaC3cN26tw24LHD+KPUeEl5ggiB2G81Tjwy+976Vxk073AOEJpNOmntklUB3buZJJJPvJroVxuHcb9chbQViv/FOXSm+6jyz/AB2Hk+D2a9s1+NwpSldClKUClKUClKUClKUClKUClKUClKUChpXwmgqb8ROCXslf8uLghnuN6912IyRfTQMIUkssAKexiDUF1/L+qsWnv3bBtWrbKLgdsW68YVCp3UzE7xv2Iq4ececbdi1KWjf3DKQ6LbyV1gEyWJDEGMT2qp+aL2t1Ny3+cdkBAK2naAkllDMsCWMEzHYivPlMdpXW0X4nxV7hyO0AARA6QIEgCD43iZ/Ws6cXt+natPpyMVYs6sRcuFt0JJBAUH2EkbTWneKlBsAVMzPiY+/cj96y6IPeaHZzsqiI7dgPntAHxXJqTt3p2NTw17elt6wXwS0jFW618SfafeuSArEMxgQJLMJEknafNbF83MQnpsE7S6FcvMmfmvepuPqcLQtooSccBE+WAA29z/5qGMs/yplZfJpLNTx9F4e1vS3snhS1o2puC3ABf1FAnHFTI7CJjc1wtRxW5ecA3WCnGcEyzBJaXKRniRInsJ3ERWHhC39I631tJcAVgyXBkPCmQNwOofBnzV68B4da1Hoa1rA094De2pBXs4BlYBBDZAx2PjerY4/Xjkm/GDkHhd+3Yt3LjWetey2FVysnD+IrbyIbcE71L65Wo44iM6EFrgcIltd3clA4gHYCCZJMCNzXTtEkDIAGBIBkA+QDG/8ASvTjJJqKR6pSlddKUpQKUpQKUpQKUpQKUpQKUpQKUrzceBMTS3U2NTi99VtMH9TFgVLWg5ZZET0dQ+47fFcfhXMi3T9dtUtBhdZjGTr3CA9gBDE/8yj3ro8e1bpayRvTPm41o3UQeclVgYjz2HmqM45xO4127fyS8puyXTJLeahVXFHEqccZg9vNSzz14zldLP5r5OTWJ66Oy3iCQXBBYESLeIIA29wW7fNVTwzl785fuG9qBYtqGctfj1iEZhBDGQ0KTO4AHmurxfmS49hBavXWOX8RHMJsC4ABJYARPc9o32rgcb416xRmVbYVcCygCSN/5R2AIgR+81HLOW+J2zfURZbbO4Cgiffbb5/Sulwy61oMcQR9QM79yARHaG3jzFYtRdtjEz1TuNzA87wPc/0rONeAi20LOFYviVkEwBO2/YftTK2zxr117qPcs5O0nIfUYOPZo3iJIn2FfLF/0lNwZLEdQMDuElcfjaZ81ydJcDx3HyxJVSYE7DzXc/LW2thsgttWUstycSWIEsZ2EHvHaKhZq6qdjLwDU3GJJOYbGSxQvCnpCMxnHIwVB8mupoeb9RpDcsJAxuFirwSSIABK+OmIEL7bVzksanWRctC1i2NspYtDoVyyYkDdtrbSfY/NfWL6NWtYYOWl1K5x/KSlwmYKg7Dviapq49niz+S9ACF4pqLxyuWwLeVz+HbtNBCGfIct3J8VJOH8ct6hh+XIurEu4PSoI6R23Y+3tuY2mmOL80X9das6O3iFuPlHTbXpk4sFEnchp2+x7myeReFpptOGuaUad7anJ8si2PSWI7iY9u1enDLfUVxqZ0rQ4fxNb4m2VMGH3nE+V2/m27eK36q2UpSgUpSgUpSgUpSgUpSgUpSgV8Br7Sg83FBBUwQRBB8g+KqzmjkPRC47jVWtKZtjBjbRFtwFI6ty5iQ3g1v/AIk6W5btm4LVs2i+RPW7LI6nC4hU/wBx6gDE9+9U6nS6Y2hF649xgCVKNjbIXqx6jmSSvVt9O9Qzz71YxlZvTR4hdS1euIj/AJlUbFbsbEfG+6yf12NfNDdt3Lo9bLHz6WOQgf7TAOw96yNprWTAbgbSIC5FZHme4Y+21c10a1cEmMSQcTv8xU9bZ1HtQtsk/W0EQyAgypHb7natO249QmSo39zAI27b160+suI2abFWyBPuBt+u9bOm0GVv1C1q2DCYMS1wlRnIQbgHpH61SRuTpr6BhkAwJAO5U7x8VYoOm/04C4B6j3UzWYuQg7Ex2MePj7VXOitsQ5AkJ3PYbmB+s/2NbGmtX2QOqMwF1UDL9WRDMAB3iFY5eIqXLxXKyy6Kl3+oWtPYbCFzxBNmUunFTEmZP1EtB3rV4hxl3W1AzO6H1N+n+SMthIY9vaK4/C+FXWi+YKBsDLCY22O/tJ/Tt5qT/lxZ0t3ArINyGa4SLiMYVYVhBUCfM9qncdXVqWtN3lbhlmxYOse1dL209RYRWRChzDk5bR0krIMHt2nDxjnvU3YuJcwZ7ZR+sKmECQqMIFyS24JMGPAqKWOM6gAy7hGINxbZxVlIxKlBsRiSI+asblvgHCtchTSu6ahcnxuKYA3EIrSMJZfJI2nferYy+StSV3fwo098WGZWsLaNySQjs93pWWzLCNumMdsasatS3ogiBLYCAeFAAnydq2lG1Xw3OqrJqPtKUrYUpSgUpSgUpSgUpSgUpSgUrzcuARJAkwJMbnsPvX0mg4zcw2FuXLV51tlJPXIDL2nqA3+N52InxX3HuQtFaFzU6jUXGLJn0GHuOZZiqBZCntA7AfFbPPvE9Tv6v5a2ttvUthjldUiMRKgw5+CPq9hUS5e5oRHuX78u5Dxk+WIZSoVQ/VEt7nbxXmzz77TuSvs2LjBWB6thMgbzv7ATNezeJXqIJEqO2Ww/tVqcu67QHUXCtra7YW0xaWIkFG9NVTcnbwOx711OH/hxbu6S6CQrai7ZM27JRrSIw6Fz37d28713HWXhO/FGNJjbaSJ7Axv38kffyK6H+mahFTUKhKsZBTrIYfyuAJHbsdvFWb+LGvsaVNLw/T2lC6dxeEhXWAHQrv3bIyZ9h3qCWuLNbxuIwAU4lSJUSs7Cd/8ANayuvHbdeNHhmouoLgCtFz/iIFgHEkidtsWJ28THmsmgV7zoOoWxiGCG5jt0MxEwCwYgx4Y9pqQDmE3UxKoyghyGEDbbePuf61l0XF0S2xWxbxuAGDtDW2DKy7xj0kER1bfMynJ/bH2xNYtW7wtpjgSVcWWYExO6kkgiJivmltWLlsWmy2YEQsPP8s7d47xEzXF1nGRc9QtZTK+xOZylcjv6YBCjeY29xUj4brtMLEas31Z5ZW0wQAKFwgrMbmJMeDU7h/tz5d3ljhmjbUIl4AFhgRcnqZ+2wWASCIDHvP2q0OC8s2dLde5YlBckum2BYkHIf7T37bb/AAKqjRc127Vu0tnTWkuGMrlxWIfEypQTsZA3k9vap5yVxjX6pzeuoFs/Soj01iZzVSGZyR5zA+Krw5Y+frWFnibUpXwGvUq+0pSgUpSgUpSgUpSgUpSgUpSgrP8AFe9fFy2lgXJe2wbEl7bKdgHtRiGy+lu8j4qBafnXW2bgt3mZypYfxpMSIaCD9XcT3G/bef0M6A+BPiR5HY1WHN+hOouGzodKGZFuFr11DgXJxb0g/S1wFj1mQJI79o543e2Mp+oJxnmi7fX+LduXQsYDM21tkEdXT9TYyAST3n4rT1nGbfpjTWtNp1LNAvuS94AnfrIGMGN4gwTWjq+GvZu3pYr6bkQ4G9yIOwGMiW+BEdxWlpgEdLlyHBIOO5zAYj/pUbuRnGdpJwTmk6WbZFtirETijAxJyyKk942FSO9+IvErhQoi2lx3lYBPYv1fpA/vUA47xtGu3fTsJbU7BRMoR5n3mvGm4rcK4s7MoIPvuRvv7j2+azj9zHfhlLL0lGq1K3bYOpJuFrhLu2Uq2/ZgOxiO/tWlxDhVso923btFQY2aSN++Tff4296jzcXZUKAkhpyDfT2IBHnya2uH8VBBtAEqQO8eACQR5kgx+ld+cvWfm+tW1rkB2GI7EAA9Mydu07V64vrw0Ccsd5iBvuR/b+1dji10tpmZdMgUknMJAA8lCN+kjv296h8yZ/Y1rCTLtvGStmyCTB2/2yYjyI+9dvg15RexvByNw+5y+49j2P6VwbhlQAvYb7/Jre4fbduoEbdUk5GQdsv813knTtif3uMcNtFD6PrGArIdiCCZZW+kAyRj/aunpvxTa1pmVLKIoXCyqsxKnaCxM7BSTHxUQ4hw/TFLBtkXL7glwdlB3BVh2PbYiO9dTRi3p2sXbt3TXD0q1hD1GFcBrjEdL7ifgkEGvNwZfOMmNrmXVSTl7nniF8s62mvyCqIigW1aJ6m77AMSJkxAqyeX3drIe4ULMO9vKPnZgCDM7eKphOd/SsLdsKtu9j6bFFWHBkA3IIhlPbYxG/eK6nL/ADXrtZcWwdZb02ahVBSS5g9m/wB589Q+B7enDKblvdMc9LmpWvoNKLdsIPA33Jk+SSxJP6mtivUoUpSgUpSgUpSgUpSgUrHfu4ia9W3kTWfqfXz+u6625/F+OafTAG9dVJI7nfcxMDePmvOl5g0twkJqLLQY2uLM77RPxW3r9Fbu22t3ACtxSp8EggggEb9pqnOIfhncQajUam7ZtWbYe5NtSZ2nEDsqjt70ytnjFtie82cr2dULVlzhp1Lu7KyiWaAJJ3yLMST5396hGq/CNQ1584QKRZto03CelFdmx2EyxABiY8VWuu0V3BzNwW1bEK5ORmGEpPfeT7VkbQ6nO0btx3zGAC3puBRIVCCZUT/Kax9Ss7iT838laPTKMdbZIX1HuM9xW1DMAAtq3bXvv3Jj6vg1Dw+SKllWeMtgpJAkwT+hmfFdTi/Lv5a4BctLpkOMG7JbYvc3/wCYqgECe4HnaQcq8Pu6fR39WRaIVWySSLgywwAESZBcY+6x5rlkohd7hF1jaAtOouDoBK5OJHX1NsDku+w7fNeOKcEv6S4i3EZc0FxSI+gmATiSAZHaamPB+YbH+tJdvXU9K2oQuUBtkokEWwJhZEKQfvsa53OvMYvaj17bLmVxREhktL0jvvLHr9tzNdaYeHX9QqYJG4JEiPqUx3+xP6VpHl3UKpuflwEtKC09QbtJJA8mIH9O4rR4EzveS2GMnpXfsQNu/iJq1uV7Wps2LtniFxLdtw5VLqr6rkgoPSecT14kKQ3uI2iXHhccqzJqqh4joGtXGRirYES1uShyGSsDA2I3FY7N3ESCQZ8GP++1XFwb8P8A8za1L5NZdmWyU6Wh7OCs4MYkfVBid/Br5+I34eJa02nGkUbXcCGMAepkS0/Lx9h2quU67aVpotbbK9bOrggK0kgAR4+O9Yhdu3umM8SWyUbwoZjPxEmpgmj0npsmoHUGCrioi2oMlemCTM9XkbT5re5JFpLsErbtSwubM7sjSsdjEkhd/H3NebeO0tzaPcs8GfUPFi7ZZg6hUuhvUAmVIhdhlAaOw37A1eXK3KtrTopazYW6FCt6QJWVZiHBcZZGRJ+Kx8B5f0Mpf0nT6ZuLK7Tk5ZkcETse3kCBUpr04YftVknpSlKq0UpSgUpSgUpSgUpSg+MoPevh2Gw/QV6pTRtS/PvMmpTWXGtKyKhQSc2RihyW7bEAKwAZTGxAYGa6nAPxQF5IvqJC9SqpKuSd95kHGYXHxuamnNNzRmwx1DqqMQpK7s2EnDbcgGdvvPc1QPHLFu2xfSh8Z6iwCqN4QIMixMbmffwKhl9S9VK7l6SPnbVaV2F3T24QhlBNq5aRW3bZgTncjaIAG3vXP4FxZdM+eos+o5yMXFbJs1xD5RuoAPsd+9cazrGRvUDsDDACTlBgMSq7AfEiYFfdbx7V6jFb125dFuMQ+P74juRU9W9uSbTkWbPEuKJqGSbZdBcR8cSPRKMNzJ6ipEDsCTHjr/iHzxY0D+npUW5qcAhYybdoIRjI7O4++0CfaohpOZygVbek07EQA1xTvtiAVygke9YtHwZM2u6nEsxJjAugzyY9MgE54+TsTW5nZO3Zdeotwvgt2+ty4LbNsSIAAgMouN9lyUR4yr3q7JXS4HTFGNyVukNkVIMKNobYTtUx/wBXRbP5Y2wtpjLqAFSZE7JE/SNvisOo1627jfl7jNZtx6YIIktEzHtJ/r5qWWe7Jq/23jbrcV9pfI28bnuI9j4P+BU60PNF9tO5Z5vJaQj81127iK4Cm2GMi4OqSDuJ9q9vp9PfuB3XBz9WPSGO8M0efE/f9MPE7QQr6dnuN2acYiYGRMV3+fvWk7yN5fxA4gunXFmgMTkQpO5kqWI6gN4PffcmvOr5/uvfU6q3Z1ITNcUlQQ2LDqIIkFYkCSMhUL1bXC2MwD4E+Kw67VIUVEUysST2O24j7+a1PquzbtX735q8EsWPRDGfTRi5ZjJmXIIEADb2+Yrb0zqYbHBlTJgyupjIQ0gGe4j5I9qjwt3HQ3CSWBxG+4gdhvMR5rt6Tib3Slq4wUKsEktLnKTuT9U/2qXI5lJpevK/FOHtimma36rrLAKFuEjcl4H1ST+s139XqFQBncIJG7EAGTAG/wAkVQOs5ivaQ+mpRjkCG9FM16sslaJmf0rm2uJX+IXVGV+/fEsgynsCSQvZYA8AH9qrjzbx8dmd14/RHFONafTrlfvW7Y/5mAP6Dua1eEcy2NUf/b53Ukg3FUi2pHgs0SfgTVTcD5AfV/xL/rC4QzKbm9p8cAttyDkjd/IPtEEVb/ANCtq0P4Fuw5ADrbgiV6QcgOrYCCd6vhlcu25bXSmvtYvR6sprLWsbb7G6UpSuuFKUoFDSlBF+YOH3raPcs3mRApLKSx7Sekk+TA8frUaTW8RtL6rFwvb+JvEnyD23Hf8AzVlXLYYQRIkHf4Mj9653H+GHUW1thsRlLfYAx994rNxZuKpdfq7zuzOc8vqA7e3gbHYVqX+GJcgr3jtPnerXXlK0LRtjYkjJo6iNjAnt27/NcK3yQw3OwxnFT/MS0Ab+BH6mp3jZuKrl4YruO67xJ8Ce5rZ1fAQl027b+oo/mGwO3tUr1nBHSZUgzDDyOxk+IJgfJBrscJ5Nuk9f8Mbb7E+fY/b+tcmF+t7/AONTzSL6TSJHXJIgQAI27fpWHV23ZoksJ2MVPv8A0thexXqULlv9v/t+1aL6JQg/hjKW6jPkKNo87fv9618SOfMV7f4efP3r2tkqlxEMLcVQ+0TBmBVgcK5XW+ZZ4VT1ADeN4g1j5r5f9PqVVVSYER2C/wD4TWrjLO2or6zp2n2kQa3LepuKo6c17EH4ECD/AE/eu5w3gb3lcIoaCgMdwCTuP6V2dLyjqMyBCiSCzDbtOw8jxIqeXHMvxnLGVVHENFN3NF9P4BkT2JG232rFb5dLWmuB0GDKMSTkZMTHsKvPl/lJEcXrqDKCMTuAd1LD7iT+or3x/lSwbUpbUFLeA23P0gTHcgAx8kVq4XXXTWPSh7ekay7qyAlQyiScdiQSPcf4r3o16Q0Bmtg9LdmBPj3if+4qyv8AQbl/TK7KH9JsAJ68R3Un2Hj71qnlToa6oaEcCGENjsCDv9U7VPLjlZsRTVcVH0C2YKgHtP1ePmPNdzgvFXQIun/LK8hSGUrfeQRJHtGIkH+UV19TyorBvTBZkbZYlwjAFCP90dj9vkVzuFcE9YlWUKxVvTyH1OsdKn+Vqj/FlJ/5Zk1XziPEeJ6WEQqFaLAdSrKSJ7kfS85dRjvUx5B02qcLevaq4ypKtZZSpVoBEsT1CCCDv3+IrByTytbGXr6ZTuSHYdQMgFHHnfcHfzU/Aq/DxWSXKtTHvb7SlK9DZSlKBSlKBSlKBSlKBSlKDW1miS4AGG0g7eY8H4rZpSgxCyMi3kgD9BWB+HqdtsQCAPMnua3KUGOxYVBCiBWvxXTB7TAiTBj4JEVuV8IoONy7ofTz+cf2y/zXaryqxXqgUIpSg5XDeGtZbFcTabc+CrSTsI7dq2dPoAlx2EYuBKx5Hma3KU0NdNKBczG3TjA7dyf+pry3D7RbPBcpDTG8iN/2FbVKBSlKBSlKBSlKBSlKBSlKBSlKBSlKBSlKBSlKBSlKBSlKBSlKBSlKBSlKBSlKBSlKBSlKD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790700"/>
            <a:ext cx="36480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6" y="836712"/>
            <a:ext cx="3967287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25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221088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lv-LV" sz="30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Ē</a:t>
            </a:r>
            <a:endParaRPr lang="lv-LV" sz="30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encrypted-tbn1.gstatic.com/images?q=tbn:ANd9GcSL4p8r6TOkg_fIQGIl7Ro1jYe_qZ2uxzHfcO93nDe1c97xVfx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5040560" cy="480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93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</TotalTime>
  <Words>58</Words>
  <Application>Microsoft Office PowerPoint</Application>
  <PresentationFormat>On-screen Show (4:3)</PresentationFormat>
  <Paragraphs>37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Flow</vt:lpstr>
      <vt:lpstr>JOKA PĒC ALFABĒTS</vt:lpstr>
      <vt:lpstr>PowerPoint Presentation</vt:lpstr>
      <vt:lpstr>    Ā</vt:lpstr>
      <vt:lpstr>     B</vt:lpstr>
      <vt:lpstr>     C</vt:lpstr>
      <vt:lpstr>    Č</vt:lpstr>
      <vt:lpstr>D</vt:lpstr>
      <vt:lpstr>    E</vt:lpstr>
      <vt:lpstr>     Ē</vt:lpstr>
      <vt:lpstr>      F</vt:lpstr>
      <vt:lpstr>    G</vt:lpstr>
      <vt:lpstr>     Ģ</vt:lpstr>
      <vt:lpstr>     H</vt:lpstr>
      <vt:lpstr>     I</vt:lpstr>
      <vt:lpstr>      Ī</vt:lpstr>
      <vt:lpstr>      J</vt:lpstr>
      <vt:lpstr>     K</vt:lpstr>
      <vt:lpstr>     Ķ</vt:lpstr>
      <vt:lpstr>      L</vt:lpstr>
      <vt:lpstr>      Ļ</vt:lpstr>
      <vt:lpstr>             M</vt:lpstr>
      <vt:lpstr>N</vt:lpstr>
      <vt:lpstr>Ņ</vt:lpstr>
      <vt:lpstr>O</vt:lpstr>
      <vt:lpstr>P</vt:lpstr>
      <vt:lpstr>R</vt:lpstr>
      <vt:lpstr>S</vt:lpstr>
      <vt:lpstr>Š</vt:lpstr>
      <vt:lpstr>T</vt:lpstr>
      <vt:lpstr>U</vt:lpstr>
      <vt:lpstr>Ū</vt:lpstr>
      <vt:lpstr>V</vt:lpstr>
      <vt:lpstr>Z</vt:lpstr>
      <vt:lpstr>Ž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JOKA PĒC ALFABĒTS</dc:title>
  <dc:creator>Gunta Parma</dc:creator>
  <cp:lastModifiedBy>Gunta Parma</cp:lastModifiedBy>
  <cp:revision>16</cp:revision>
  <dcterms:created xsi:type="dcterms:W3CDTF">2015-03-01T15:06:42Z</dcterms:created>
  <dcterms:modified xsi:type="dcterms:W3CDTF">2015-03-01T16:57:07Z</dcterms:modified>
</cp:coreProperties>
</file>