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007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880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177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555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8830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787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59008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9196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6451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2763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5638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2268A-6431-401D-8639-300912ECA1C8}" type="datetimeFigureOut">
              <a:rPr lang="lv-LV" smtClean="0"/>
              <a:t>2013.01.21.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66BEF-14DC-4A31-A36F-C3AAF9162FF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0069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475656" y="332657"/>
            <a:ext cx="5616624" cy="504056"/>
          </a:xfrm>
        </p:spPr>
        <p:txBody>
          <a:bodyPr>
            <a:normAutofit/>
          </a:bodyPr>
          <a:lstStyle/>
          <a:p>
            <a:r>
              <a:rPr lang="lv-LV" sz="2400" b="1" dirty="0"/>
              <a:t>Lapiņu ģimenes izdevumi </a:t>
            </a:r>
            <a:r>
              <a:rPr lang="lv-LV" sz="2400" b="1" dirty="0" err="1"/>
              <a:t>Rāmkalnos</a:t>
            </a:r>
            <a:endParaRPr lang="lv-LV" sz="2400" dirty="0"/>
          </a:p>
        </p:txBody>
      </p:sp>
      <p:sp>
        <p:nvSpPr>
          <p:cNvPr id="4" name="Taisnstūris 3"/>
          <p:cNvSpPr/>
          <p:nvPr/>
        </p:nvSpPr>
        <p:spPr>
          <a:xfrm>
            <a:off x="2051719" y="3480804"/>
            <a:ext cx="493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400" b="1" dirty="0" smtClean="0"/>
              <a:t>Lapiņu ģimenes izdevumi Gaiziņkalnā</a:t>
            </a:r>
            <a:endParaRPr lang="lv-LV" sz="2400" dirty="0"/>
          </a:p>
        </p:txBody>
      </p:sp>
      <p:graphicFrame>
        <p:nvGraphicFramePr>
          <p:cNvPr id="5" name="Tab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266464"/>
              </p:ext>
            </p:extLst>
          </p:nvPr>
        </p:nvGraphicFramePr>
        <p:xfrm>
          <a:off x="368162" y="764704"/>
          <a:ext cx="8229600" cy="26766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 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Ķivere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Pacēlājs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Pilns slēpju komplekts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Pilns snovborda komplekts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Kopā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Tētis Juris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1,00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5,00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Mamma Dita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1,00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6,00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10,00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Meita Luīze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7,50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Dēls Rolands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bezmaksas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Izdevumi  visai ģimenei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Ls 9,00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17,50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Ls 34,50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67956"/>
              </p:ext>
            </p:extLst>
          </p:nvPr>
        </p:nvGraphicFramePr>
        <p:xfrm>
          <a:off x="539552" y="3861048"/>
          <a:ext cx="8229600" cy="267177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 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Ķivere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Pacēlājs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Pilns slēpju komplekts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Pilns snovborda komplekts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Kopā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Tētis Juris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1,50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5,00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3,00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2,00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11,50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Mamma Dita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1,50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5,00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10,50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Meita Luīze</a:t>
                      </a:r>
                      <a:endParaRPr lang="lv-LV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 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5,00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10,50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Dēls Rolands</a:t>
                      </a:r>
                      <a:endParaRPr lang="lv-LV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 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bezmaksas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4,00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-------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5,50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  <a:tr h="446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Izdevumi  visai ģimenei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6,00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Ls 15,00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>
                          <a:effectLst/>
                        </a:rPr>
                        <a:t>Ls 15,00</a:t>
                      </a:r>
                      <a:endParaRPr lang="lv-LV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Ls 2,00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1300" dirty="0">
                          <a:effectLst/>
                        </a:rPr>
                        <a:t>Ls 38,00</a:t>
                      </a:r>
                      <a:endParaRPr lang="lv-LV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345" marR="6234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84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140</Words>
  <Application>Microsoft Office PowerPoint</Application>
  <PresentationFormat>Slaidrāde ekrānā (4:3)</PresentationFormat>
  <Paragraphs>82</Paragraphs>
  <Slides>1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</vt:i4>
      </vt:variant>
    </vt:vector>
  </HeadingPairs>
  <TitlesOfParts>
    <vt:vector size="2" baseType="lpstr">
      <vt:lpstr>Office tēma</vt:lpstr>
      <vt:lpstr>Lapiņu ģimenes izdevumi Rāmkalnos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Lapiņu ģimenes izdevumi Rāmkalnos</dc:title>
  <dc:creator>Admins</dc:creator>
  <cp:lastModifiedBy>Admins</cp:lastModifiedBy>
  <cp:revision>1</cp:revision>
  <dcterms:created xsi:type="dcterms:W3CDTF">2013-01-21T14:27:30Z</dcterms:created>
  <dcterms:modified xsi:type="dcterms:W3CDTF">2013-01-21T14:32:01Z</dcterms:modified>
</cp:coreProperties>
</file>