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C5737A-9DDB-487D-AA02-D25683CE175B}" type="datetimeFigureOut">
              <a:rPr lang="lv-LV" smtClean="0"/>
              <a:t>05.10.2014.</a:t>
            </a:fld>
            <a:endParaRPr lang="lv-LV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D25FCC-0017-4D30-AE41-0EE06D52FF3D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slide" Target="slide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lv/url?sa=i&amp;rct=j&amp;q=&amp;esrc=s&amp;frm=1&amp;source=images&amp;cd=&amp;cad=rja&amp;uact=8&amp;docid=3ho0TlbNTvPzaM&amp;tbnid=HmOjYilQSB_dTM:&amp;ved=0CAcQjRw&amp;url=http%3A%2F%2Fmebelestev.lv%2Flv%2Fgulamistaba-skapji%2Fskapis-selena.html&amp;ei=s14xVKWVKKSAywPPt4LQBA&amp;bvm=bv.76802529,d.bGQ&amp;psig=AFQjCNGnrmSDjs--6lG_n1qcCUJJnjiSRw&amp;ust=141260801882879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lv/url?sa=i&amp;rct=j&amp;q=&amp;esrc=s&amp;frm=1&amp;source=images&amp;cd=&amp;cad=rja&amp;uact=8&amp;docid=AUNpYwnghC_k7M&amp;tbnid=omx0xIOvpT_xOM:&amp;ved=0CAcQjRw&amp;url=http%3A%2F%2F220.lv%2Flv%2Fmajai_remontam%2Fdarbariki%2Fsaimniecibas_plaukti%2Fmetala_plaukts_stocker%3Fid%3D163931&amp;ei=Y18xVIH8AsuAywPckoG4AQ&amp;bvm=bv.76802529,d.bGQ&amp;psig=AFQjCNFocGm7ZiaHwhQCIjVzJE4aYr087g&amp;ust=1412608175577045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lv/url?sa=i&amp;rct=j&amp;q=&amp;esrc=s&amp;frm=1&amp;source=images&amp;cd=&amp;cad=rja&amp;uact=8&amp;docid=xzJq6MBNen4W6M&amp;tbnid=cTEi-5zJEnrceM:&amp;ved=0CAcQjRw&amp;url=http%3A%2F%2Fwww.euronics.lv%2Ft%2F65686%2Fledusskapji%2Fledusskapis-retro-gorenje%2Frk60359oco&amp;ei=ImAxVLTNO4qaygPb_4GQAw&amp;psig=AFQjCNHBKX5ZY7L1hmdee7sAbChi4W7ZJw&amp;ust=1412608352311463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google.lv/url?sa=i&amp;rct=j&amp;q=&amp;esrc=s&amp;frm=1&amp;source=images&amp;cd=&amp;cad=rja&amp;uact=8&amp;docid=XoOosjbVAA7B6M&amp;tbnid=j-eq94944glJYM:&amp;ved=0CAcQjRw&amp;url=http%3A%2F%2Fwww.bemebel.lv%2Fpaveiktais%2Fvirtuves%2Fiebuvejama-virtuve%2F&amp;ei=yGAxVNSON-r-ygOFq4DwAg&amp;psig=AFQjCNEsEILzouj_Szs9gCQz0GTbpAfZcA&amp;ust=141260856681201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google.lv/url?sa=i&amp;rct=j&amp;q=&amp;esrc=s&amp;frm=1&amp;source=images&amp;cd=&amp;cad=rja&amp;uact=8&amp;docid=A9s7cdEIl9d_dM&amp;tbnid=yX_8kQq-r5yRzM:&amp;ved=0CAcQjRw&amp;url=http%3A%2F%2Fmebeles.buv.lv%2Flv%2F25%2F3822%2Fklaudia-gulamistaba.html&amp;ei=5GExVISeBsSgyAPnqICQCQ&amp;psig=AFQjCNGghfYowXRFj6pdcHsDT4K5DyW0XA&amp;ust=141260885756841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lv/url?sa=i&amp;rct=j&amp;q=&amp;esrc=s&amp;frm=1&amp;source=images&amp;cd=&amp;cad=rja&amp;uact=8&amp;docid=rx3P95mJQHq4GM&amp;tbnid=sVqk4EQ-AuFSZM:&amp;ved=0CAcQjRw&amp;url=http%3A%2F%2Fwww.studioprint.lv%2Findex.php%3Fid%3D27%26lan%3D2&amp;ei=pWIxVO2qKsTXyQOYwoDYCg&amp;psig=AFQjCNHhXNXqEuVlxKtafVnmqWmbYuQO2g&amp;ust=1412609023844978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lv/url?sa=i&amp;rct=j&amp;q=&amp;esrc=s&amp;frm=1&amp;source=images&amp;cd=&amp;cad=rja&amp;uact=8&amp;docid=BUHEwoNkKw5o6M&amp;tbnid=bQru5CAQB4eleM:&amp;ved=0CAcQjRw&amp;url=http%3A%2F%2Fwww.livasgrupa.lv%2Fprodukts%2F78%2F1&amp;ei=fFkxVNy8HcXnyQOF0ICQAQ&amp;bvm=bv.76802529,d.bGQ&amp;psig=AFQjCNFX_AtAhpzHT-HyXqoVLKEx-BsPdw&amp;ust=1412606672684506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lv/url?sa=i&amp;rct=j&amp;q=&amp;esrc=s&amp;frm=1&amp;source=images&amp;cd=&amp;cad=rja&amp;uact=8&amp;docid=zZBG5UPUGC_RjM&amp;tbnid=ggPUQnrxxTzojM:&amp;ved=0CAcQjRw&amp;url=http%3A%2F%2Fwww.scclogi.lv%2Flogi%2Fpvc-logi%2F&amp;ei=VFoxVI_YFKnpywPB14DoBA&amp;psig=AFQjCNF52LrbT0xVl_VftjcznC2QNcYEgg&amp;ust=141260691730100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lv/url?sa=i&amp;rct=j&amp;q=&amp;esrc=s&amp;frm=1&amp;source=images&amp;cd=&amp;cad=rja&amp;uact=8&amp;docid=pE3eH0e5WiNmyM&amp;tbnid=V9gG0ftodPbflM:&amp;ved=0CAcQjRw&amp;url=http%3A%2F%2Fwww.wienerberger.de%2Fservlet%2FSatellite%3Fpagename%3DWienerberger%2FPage%2FCallArticle10%26cid%3D1161619842834%26sl%3Dwb_de_home_de&amp;ei=6VoxVIS7H4OjygP4oIHABQ&amp;psig=AFQjCNGDwbjjXJ0PCPkQG7DhYTQ64N5UVg&amp;ust=1412607050515922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lv/url?sa=i&amp;rct=j&amp;q=&amp;esrc=s&amp;frm=1&amp;source=images&amp;cd=&amp;cad=rja&amp;uact=8&amp;docid=BBxtr7LsWsiAlM&amp;tbnid=yCTsp9kgcQCNoM:&amp;ved=0CAcQjRw&amp;url=http%3A%2F%2Fwww.lv.building.lv%2Fnews%2F284-logi%2F116290-balkona-logs-un-citi-jaunumi-fakro-sortimenta&amp;ei=jFsxVK6EDYeoygOj9YDwCg&amp;psig=AFQjCNGLPKjJhJkoWms8u2_TrEhqk2abVA&amp;ust=1412607226922995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lv/url?sa=i&amp;rct=j&amp;q=&amp;esrc=s&amp;frm=1&amp;source=images&amp;cd=&amp;cad=rja&amp;uact=8&amp;docid=TNvB3BPFRRba1M&amp;tbnid=YPRaxTHYM-E5CM:&amp;ved=0CAcQjRw&amp;url=http%3A%2F%2Fxn--ogs-b3a.lv%2Flat.aspx&amp;ei=M1wxVLuzNIq7ygP1w4DwAg&amp;psig=AFQjCNFpbVWDYEmXvmPPW2UtVE516bNcOw&amp;ust=1412607388223185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lv/url?sa=i&amp;rct=j&amp;q=&amp;esrc=s&amp;frm=1&amp;source=images&amp;cd=&amp;cad=rja&amp;uact=8&amp;docid=m9Z_yAfo2K06WM&amp;tbnid=MR4gSFOs1YWWfM:&amp;ved=0CAcQjRw&amp;url=http%3A%2F%2Fwww.idmebeles.lv%2Fkatalogs%2Fvirtuve-edamistaba%2F45%2F1559%2F&amp;ei=BV0xVJAkpszIA5f3gaAM&amp;psig=AFQjCNGU7foPfFEPZp9pHm3BbbJDKckSXg&amp;ust=1412607616342026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lv/url?sa=i&amp;rct=j&amp;q=&amp;esrc=s&amp;frm=1&amp;source=images&amp;cd=&amp;cad=rja&amp;uact=8&amp;docid=rlVSn7tZlA_SnM&amp;tbnid=VXQWERk-4i-5dM:&amp;ved=0CAcQjRw&amp;url=http%3A%2F%2Fwww.meb.lv%2Fsite%2Flat%2Fmebeles%2F623-virtuves-galds-geko-gl1%2F&amp;ei=iV0xVNr9HYqaygPb_4GQAw&amp;psig=AFQjCNEiHJF9ft2btxiEUsp9WnkqmXSmtQ&amp;ust=141260774766737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lv-LV" sz="6000" dirty="0" smtClean="0"/>
              <a:t>MANA MĀja</a:t>
            </a:r>
            <a:endParaRPr lang="lv-LV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8458200" cy="9144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lv-LV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GUDRĀS PŪCES UZDEVUMI</a:t>
            </a:r>
            <a:endParaRPr lang="lv-LV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6" descr="http://t0.gstatic.com/images?q=tbn:ANd9GcSUqgLYQrjpGxmJWFyxqd3wNz_llK513ht5L4YoCdUAQ-htm2b8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2675025" cy="30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6266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08940"/>
            <a:ext cx="2975891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239850" y="3645024"/>
            <a:ext cx="270030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DĪVĀNS</a:t>
            </a:r>
            <a:endParaRPr lang="lv-LV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75856" y="5301208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LEDUSSKAPIS</a:t>
            </a:r>
            <a:endParaRPr lang="lv-LV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75856" y="447304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KRĒSLS</a:t>
            </a:r>
            <a:endParaRPr lang="lv-LV" dirty="0"/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6018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pic>
        <p:nvPicPr>
          <p:cNvPr id="11266" name="Picture 2" descr="https://encrypted-tbn3.gstatic.com/images?q=tbn:ANd9GcQJssxht5W-xyGolRChgfg_HKL5n3-JgdtloU_J89RT_2ybhcG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306" y="1268760"/>
            <a:ext cx="2087141" cy="208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GALDS</a:t>
            </a:r>
            <a:endParaRPr lang="lv-LV" dirty="0"/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3239851" y="5301208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SKAPIS</a:t>
            </a:r>
            <a:endParaRPr lang="lv-LV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39851" y="4457215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DĪVĀNS</a:t>
            </a:r>
            <a:endParaRPr lang="lv-LV" dirty="0"/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260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pic>
        <p:nvPicPr>
          <p:cNvPr id="12290" name="Picture 2" descr="https://encrypted-tbn1.gstatic.com/images?q=tbn:ANd9GcQdqnMagWVYMBDFDF4LrNsDgEIEgEsJF66kRQ0Lh32yshZgDRa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42495"/>
            <a:ext cx="2664296" cy="215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SKAPIS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12320" y="523032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PLAUKTS</a:t>
            </a:r>
            <a:endParaRPr lang="lv-LV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239851" y="447304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KRĒSLS</a:t>
            </a:r>
            <a:endParaRPr lang="lv-LV" dirty="0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1862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pic>
        <p:nvPicPr>
          <p:cNvPr id="13316" name="Picture 4" descr="https://encrypted-tbn2.gstatic.com/images?q=tbn:ANd9GcRrWFVHLOfNlqUEBSOx9uInCv5kpH1VDc-VZOlmoTldcEL64R1fz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3167261" cy="230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1" y="390663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LEDUSSKAPIS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12232" y="523032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GALDS</a:t>
            </a:r>
            <a:endParaRPr lang="lv-LV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217881" y="459413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SKAPIS</a:t>
            </a:r>
            <a:endParaRPr lang="lv-LV" dirty="0"/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5327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sp>
        <p:nvSpPr>
          <p:cNvPr id="3" name="AutoShape 2" descr="data:image/jpeg;base64,/9j/4AAQSkZJRgABAQAAAQABAAD/2wCEAAkGBhQSEBUUEBQUFRQVFBQUFBUUFRUUFRUVFBUWFRUVFBUXHCYeFxkjGRQUHy8gIycpLCwsFR4xNTAqNSYrLCkBCQoKDgwOGg8PGiwcHCQpKSwpKSksKSwpLCkpLCwpLCkqLCosLCwsLCwsLCwsKSwsLCwsKSwsKSwpKSksKSwsKf/AABEIALcBEwMBIgACEQEDEQH/xAAcAAABBQEBAQAAAAAAAAAAAAADAAIEBQYBBwj/xABOEAABAwEFAwgECgcGBAcAAAABAAIDEQQFEiExBkFREyJhcYGRocEHMrHRFCNCUmJyksLh8CRDY3OCorIzNFOTs/EVFhfSJTVUg7TT4//EABkBAAMBAQEAAAAAAAAAAAAAAAECAwQABf/EACwRAAICAQMDAwIGAwAAAAAAAAABAhEDEiExE0FRBCJhMpFScYHB0fAjseH/2gAMAwEAAhEDEQA/AL8BOC4AnBZzSOATgFwJ4C446AnALgCeAuOKjauOtjm/duPcKryq3D1fzwXsF9xYrNKOMbx/KV5FahzGnq9i5jQIzWp2FOYE8BJZWgQ7vzvRIJy1wLSQQaimoPFp8vaumNBkYhZ1G4uXaNs4DJaCTcdA/q4O6O7gpc/NOa835Uj3+/3rYWS2GWyNdK/PE5uIkA5UpU7zmmEcS3hvAA6q5sV4g715leEhY71wQcwQRn3KZdd5OADjXDXDi3VArSvGibjgnzyesQWxTo7SsPYLzqNVbRXh0oLN5OeLwaplpRm2hZmO8lIZeaqsiZN42aJs6e2ZZ4XoisvVOpIRxZpWyc3tXBMhXU3lYqg0zKmC6eLvD8V5XqcGTJkuC2NMJQUakwTp0Nr81LF1D5x7lGt0bIgOccW4Zd5yS4vSZVNN+UdLJDS0jjnoL3qLJbwoz7evebR59MmucgveoT7celRpLY7glckNpJ75VHfOFAfM4oQY46miXUHSTTaK6IweGirteCq/hIbkzM8fcnRxlxq5Cw0TXXieICSa1mSS6ziCE8BNCcFlNQ4J4CaE8LgjgE8BNCIAuOAWyOsbhxaR3heOPZWNvZ7l7U9uRXjNrq0GgBwvIodDR1KLhoABEnBqt57wscrHOa19nl15N3PiJqKhkgzHHnU0QIrCXtLmCoFK76VrT2ISi1xuUjNP4IGFMc1SnQ0Q3MUitFXaI88uHmpt5x/ocR3crKP5Yz5lBtUeff5KZeH9xZ0Tv8Yo/cqEpLkqZbUXtZUUwjDlvpnXxW02OsjZbHKx4qDJ2g4W0I4ELMXLdzHtLpXYWtcBQ5B1RQVduFaVWz2Ds9LPKDTKWlQaj1RoV0uLFjXBTNMsEhYQXAeq4aEbj+CsYrykOjfEKdfF2CQEOLhmM2uLSO0KuZs1EfWDj1vf70mqL5DokuCULwk34R1uTxetPWmib/EPelZdmLPQfFMOmoJ9qubLcUIGUUQ/gb7kyrsK0ypZf8I9a0s7M/ZVSIdprNUATOcToGsf/wBqptptnnzW0CFoDWshxCuBvOe4CuGhzpTLNUdnuBxka1xFX+rWQgesW85ziAM8s0+pITTZ6hdnpOihZgYJHCpNTGa1PSSFaQek3GKta7L6LfHM0XkbbmbXCQCQ7DrXOtNa01Vlarq5Bk0TgAWyR4gMJGbSQARkQpvI+w6xLuemD0hk65dbowo1o2uY41c+Kv0pWk+C8dikcXENDciRm3gacVaxWOQj1m06GtHVqa+CrGTFeOJ6BJtfEP1kXZjd7Aor9tIq/wBoMzTKOTf1hYO12aRo9c7icm6GvRxHghXe0l7MRJq9uv1qJ9TE6cT1ujjv8AmOY75xUwtQ3hUIEF0R4nvQ/g3WpbkxE4ZFAApTAhBFYiAKElxJA4gBOCaE8LOaR4TwmNRGoBHtTwmNRAuOOkZLyS32Fz5JGNFTyrwBkPlk7167RY/ZuBn/ABYtkaHNM7hhIBHOGVQdcyjFW6CnRgrRdckZpIxzehwI9qJdt4TWckwSOjrTEBm11NMTDVrtTqN6+irVshZ3ggNMYO5ho3/LNWfyrzzbvYSOywmYAOaCAcI5J4xEAHKrDrua1O4NfSKskXtIwUV8YpHOtDMQdiJ5OjaOO8NrQDor2LrxG4nk3aZiuRp1EVVu/YWcxNmiY90bhUHDXIEj5BdTQ60VJPdTxXEw5a05wHWRWijK+6NEWuzIdrs5yOor5FEtrP0EdFo9sP4JQxZuBdQcm4sxHLGyjgOObQ9vaiyUNh59afCIyaZmhjkrSu/JKgyKGIkNoNC41HGgFPae9ej+j2Klmk/e/cCoLZFBNFDyDSwxjAQWirxm7EXN1cMhmtjsbZ8NnkH7Qf0Lpc0KuLFbWa9ijxMVhbY9VHYzNSRQJZGc0dQVnCxRbFFkOoKxijVoojJnn23NplZbAIvlRMxZuoaOdSoGuao7K6fG0hsYIAArGSOioORz4rdX/tNHY7ZSRj3Y44yMBI9Vz+GSobZthHKHYY5TVrAKgZYXudTXMZjuVEt/BNumu+6+3cBabltojM7+Sa3HuY0OBBArgrWlabkR00r45XTvL5HSRFzi0NJ5jqVA6KJ9j2mwsLeTnd6xoXMDKuaW1LQemuVNAlJbzLA5xaW4XQMoaaNY8VyJUqdbl21r9vH7Go9ENhY8WkujY442ULmh1K8rpUcaL0yz2NgGTWildABuXhuxvpEF3iZpi5QvcDXlAymAu+ia+t4LRj048LK3/OP/ANa1xmkqMWSEnJs0HpKgAsr/AK0YHe8n89K8tu5nxkA+m3/VKs9p/Sa61tLDExg5pyeXHKvQOPgqnZ6bHNDlpK0ddH1r4+CScrexXFHTGmeuuKhWi2Ma4Nc4AnQId5veMw6jRqNPEZqBLb2NhYWxYpS6NzjyYcSzlQXDGRU8z2qiVkmklZMltQArXpUSw3uyaNsjCcDqkEjDoSNDpmCqq/rccEvJh5lc0YQxvxYJAbTE4AUA1pwPFUNzWwwWdjJ7O572ghopG4BuImmbqA9IG/PguQrN221jiEezy1WCt1rdKQbPEYHAZuqznHWhZkDmBmcxUq3uu+JWZzsDWgfJcHdq6wGxBSSjzAPEVSRAQAnBMCeFmNIRqI1DanhcEK1ECG1EauOHhZK6xhvgfv4z3tatcFi7bLyd6YuDoHeXkjHZnI9tWV9JkVbtm6MJ7nA+S1Sz230dbutH7tx7gStBmXIXYn+4Q/VcP53I20N0RSwSF8bS4MdhdQY2kDItdqOwoGxLaWGLqr9rPzVvaxWNw+ifYui7oMtpM8Q2LugWxrhaRjwh3ONMXrlo52pOgzTLdsg58dphgFeTnjwhx3BsgzP8SuvRdk6VvS8fzA+2i0F3x0tNrHGUH+VZs/timjbj3k0/7uYS7NjZGMAeWihFTVxpUEaBteC0Fy2mCJro+Xie4uDuZiIoAQa1GS3l3wB/NcARTQiqrr/uYsfWBzmVFDhJ0Oo6lhlNpa1xwUVOWhmatsZIqKEbi0ginFDhs++iuIbg4lx7Si/8BHT9p3vSRzfBVwXkrrNFQDJTWR9BVxdmzjK54vtEeaup7sYWYSDQCg5zvetmOUpq0jJNxi6s8L9IdmLrYwgaQtr9typILE4DMbyMs9PJfQDtk7OX4nRMcfpNa404VIU5lywDSGIf+2z3KkVOXwI8kF8ngDbKRqN9Oj7WniimOkLxlXlI9CDlhfw6ivfHXXDTOKP7DfcsNt/dsbLNVjQPjW6DoekknF0ymOalskeVXTsxLPjMMMktDq1uINJJPOy9ysW7A286WZ/+WB7SvQvQwPiJ/wB43+kr0ZaVFEJZGnR81X1sharPGHzxPiaXBuM4aVNSBQGoyB7lKuCyhs9lAzqWOrx5zs+4BenemV36AwcZ2+Eci8/uaP8ASbEP2UR/kc7zXSVDwdq/zN1eMBcx1CGkAkk5DCBUnuUC0QUYwUIxFgGRpqN/YVMveRzQ3CSKuDTTeDqFLlsgMbSa8wl4z3hjlbHuZMjrkytoZmq20szVhaJc1XTyZpqE1DbOzNK9R8S4ccLftOa3zToCla21MTfnTwj+cHyU2OuDeRtoAuIoCSA5ThPahhPCzmgIEQIQKIFxwVqK1BaitXHBWrC7U823A8Y2Huc5bpqxG27aWqM8YnDucPeuOXJ7cx1QDxFVU7XMrYbQP2Mn9JU+7H1hjPGNh72hBv6PFZpRxjeO8LSZuGU/o6tOOwR9FG9zGHzWkmHNPUfYsZ6JZa2GnBw/02e5bV2hQjwNk+pnkno3ytE4FK1kpXjULSWUfptqHSw97QszsKaXhaG/See576+C0sZ/8RtA4xxu9iz+pX+P9TZi+t/kX93uo5SbxoSFAgdQpz3Dl6nXAwdhc+viAvLcnpcRpx9+oLya5gUa8rW5kjMNCxxo4Z4ql7GAtP8AHUjoKk4klUcrZKsz6KU6XLtCrWuUZl8BzXENkyc5vqgElr8BpnpkSDwWjHlcFSJSxanZcySpnwlRi9MxJlkk3dgWNEiS01WQ9Ibv0UfvWf0vWlJWW9In91b+9b/Q9Vim92UglF7DvQ5HSyyHOrpMWhG4t136FegLyr0U34IrOI3E45rThZixEUwMJp11716oCt0HsY8k4ym9GyPPvTQ79DiHGb2Rv96xdzs/TbKOEEP/AMevmtZ6bZgLPCKiuN7iKitMBANOsrL3L/5jCOEEfhZmBCRWD9v3NbewzjH0wp9tdSB31Xf6b1AvI/GR/WR70m+Id1e0gfeV8Xcy5OUYueTNQpX5qJY7WT6xqelOdJmjYtFjZgjMjraLMP2wP2WPcgWM5KddjcVts44CZ3cwN+8psc2oakihqSFDGeCcEwJ4WY0jwiAoQTwuOCtKMwqO0ozChYaJDVjtvGfGwHokH9J8lsGFZjbxmUB/aEd7D7kyB3PUNnX1skB/Yx/0gKTb21jeOLT7FA2SkBsUBH+GB3VHku3xtDZ4WOEk0YdQ83EC6tPmjNaUZnyZX0PP/RpG/Ne32EeS35XjWwu2TLG2cOY5+N/MDaAc18nrE6ZOG4qbevpcmIPJMjjHE1kd5DwS2kVeOUnsRNmp8F8TjcTIO3lZMu6iv7ReDI7wlfI7C34M0kmuVHNG5ef7J2mZ94tn5GSQFxL3YKNJJJqXAUpUq52tncJJHvBAdZXMFd76ggeCnl90aLQ2l+htLLtPA88yQO7x7Qh2i04p+UGIUZgbRzcs61LTkd2tdF5Ps5fNK8xxFeP4LZw3uMIqw949yydCK3d/f/g7ySvajQzWkuIxyPyrT+xGtODehDvHaZkDCS+STCKkNDfEhooqCe9WHLA7Q7wnbWxhtmlAAGR0FN9fJSnCK8lIOT2ZYRbXueebFMOjG0+1TI9ppAMo5B0fFebVlo30NRkaqfBbSfWKRKHdf7/krKEu37fwWNr9JscT8ErS14pUF7AcxUZdRXY/SpAaUbUnQCSOp7K1WF2svRkUjnPc9tS1rcMbZc+TBAIMjKDLWp6lSR7ZsFKvflpWyNNOr9JW6GCGlNGCWRqVM9Y/6lxHRrf86H/uWf2v22ZaIWsYKODw7JzHgihGeE5ess3ZvSMGjmONaEAfA6DWugtVNd9FYG0fDY4Hy4gHtlc0xAtcaOaKhoLi3Q7zp00XOGkaE02B2XkkdZaAlsjJAWsczNrqYcQFA4uoAQK0yXoLNqZrLYg0sYTHGA6U2hsjwd5wYMzqKVNDTVZqy3bZgBjNrJyqXVc40yzccyetWE933a4CptuWmQyPcnxqr1d/kjLFjra7ogN20ltDo3AR45GtMYkEcwI5rXMnYOc3eQeaRV2RWeu2Z9ttj3NcI3O5VwLKlrQCQA3MHCBQDTQK+luG761abSDWtSxteNa4dVBZd8EbqxvmaRoQ0A+A0Tt1wdCCV79iTFfGGeOzkvc6PG0uO+hycc8qq2vq3EQ0418Cw+SpjbxiBMjzSurAMianRDva+WSMLGOfiDXE0OHKm/iDSneqQkt6JSi+5nbGdUVr80OCLLUjqP4LrIs9Xd49yIC8sWittnGVtw+jA8/aewfdVJZrHUD4yQdRb5tV9sVZ6WqY4nOwxRNq6hPOc91MgOARONoGpJ4SXUEy4Tgq6S+om/Kr9UV8dFGk2kHyWH+I08AsdmtF6E4LLSX9IdCG9Q8zVRpLY93rOJ6yT4JbCa6S3Mb6z2jtqe4KO+/mD1Q53ZQePuWXD08PQ3G2NB/zA/5IaOup9yHa4X2zAx1AGvDqtFDoRvrxKrLOtVs9DzhVacGPVLchmnpWxfWbYOPkWsM9pwgerygwCuZo3DTUlRJ/RVARzZZm/YP3Vs4fVHUq299qLNZv7aVod8wc5/2RmO1VdEYykY+P0ORV/vEtK1Iws36q4suwVjszcWFpI+XNzqd5oFn719K7iS2yRYfpyc53WGDIdpKzVqtNotLsU8jnfWOQ6mjIKUssYl4xyS2s1FuvrlZ2QWecc94ZWOLIA8CXCvYrWz7E2dhxPaZn/Pm5+fQ31R3Kq2CsrY5X7yY9Tr6w0Wze+qbG1NaieVyi9BXtuiMaMHcEn3aylaAAak5UXbzvqKztrIcz6rBm53UOHToszabdLaj8ZzIt0YOv1jvU8uVR2GxYXLcNara1zi2ztDqZGQ+qPq/OPh1rPbV5WZ4JJOFxJOpNNVoA0NAA0FadFQAfYs3tW/4iT92/2Fefknrkj0ccFBMjg5IrXITCiNOSiaDIbbtxObXfKz/SVKy6akUBJ6BVbG8rIHyHFG5wDmkEMeQDgaKgtGuqlxWaMYKMkq3g2fKvYvUxySgjyMsJObryYuz3SBmcVK50A030W92EZ8VY6/8Ap5j3yBWdihsfIPZIKVoaO5YZ9FU25WxNtDGQZMjheGgF2QL2bznxSZMikkl5HxY3FtvwacxDgFw2ccFwnpPefeuE9J6q+aFlqGusQ4n89ia6zjguueeB+2uOd0lNYiSAvgHALEbUgC0SU3MjHg4/eW2cek+CxO0ALp5hrzoxurlGw6p8b3J5lSKmH1V2LVdwUC5CM1ZMzUXlm9ULQbDtq+0u+nE37MYP3lnodB1LVbDWVwilcWuGOd5GRzaA1oI6OanFNNRdTgw8D3JLrQaPDWXtEfljtr7kZt4Rn9Y3vCxQtC78K6FDQi2p+DcttTTo5p/iCMx1dD3LBfCBwXRaQh015Drfg9CazijsaF50y3EaPcOokKRHe8g0lf8AaPvXdP5O6nwekQOAzJAG8nId6nw7YRQeoDK7o5re1x8gsRZscjWl2IkgZnRWlluj5yHW0cDdLXyWt5be2y0c1r+TZ82Lm5dL/WPequzXQ9551ancMyVZwWVrdAptiJa91a4S0ZA0qanU60os7yuT3ZdYlFbIii7mQtq/XQNaMTqnTEdG9qlNi4o77QXZDJvAZD8VwCmqjOSfBWCa5J9x2+OKQule2NpaW1e4NBNQQKnfkUW9NsCTgsoxHQyH1R9Ub+s+KoLzu0ThrXVAxA5a5AqyslkawZBOvUOOPShHgUp6mMgu45SyHlHOObidKVzzzOeXAeCsAUxoXQoOWp7F4rShsjj+equfBYbbi9nMaY2AufICKAE4WnIuNO4dPUtde14NhjL3Z7g0avccg0dJp4dCzFksZc4ySUL3mrjuHBrfogZJ40nYsrexkI9obYNQe2L8ET/my0jVre2MjzW+ZYhwT/gI4J+pH8IlS8mEh23mbqyM782uH3lLh9Ikrf1cXYXBbFl3NJ0/J/2UllxxnVo7ggpxvgLT7syDPSW/fCw9UhH3UC1+lBzHtk5AGjXMpyh+UQ6tcH0PFbg7NxHWNn2G+5Al2RgP6pn2R7NE6cbuhHdUmZJnpnJ1sh7Jv/zUhnplbvssnZK0/cC0g2Rg/wANn2Qmu2Pg/wANvcrKcPBGsn4ihHpnh32eYfxMPuTv+sdlOsM47Iz99Wj9ibOf1YUWTYSz/MHim1w8C1k8kceluxn5FoH8DPJ6jSXq2Vz5Whwa99W4hQ0DGAVFTTRSX+juzVrhOfSfZVFn2ReGUie2m4PBr3g9HBFSh2Fet8lS61hOgzcABmTRV81ila4tfhBGoJcPunLpUi73PbMwuw4QcyHV8CBXNd1IpB6TbNC2zupp4j3r0K6m4YI9xwBYVjq5tOvDRb+ys+LZ9VvsVfTZJZL1Cepxxx1psOLW7o7kkIsSWjpQ8GbqS8ny8VxNxLhcsxoCkppK5iXCuOHVRITzhXigBEjOY61wUepXWAYYyN7Gf0hWEbFXbPOrZoz0EdziPJWrR2e1YJcm9cBG03aotOPchY6BdYwu928+5TYyCNdXIf7daNG3vTuQLWEtDSQMg40YD0kanoC5EKAV1oK9aEotLcMZJvYeW6dYRo0B7/aPaERqnQ1hS7edKgDpJXXyhoJcaAAkk6AAVJSbKcOHpJ8cq9QVDeNo+ESci3+zYfjT85w0j6hqe5UpLgS33Bxxm1SiV1RG2ohacsjq8ji7wCvYbEAFyxWWgU4RqbbYyACyj8hd+BDgO5SRGntYgEhx2EVOQ/I/3U2KxfnNKIZePfmpkYVIck5ME2xrosilBPatKRBsrxZd3Bd+C/min4c+vy/JTsCfSJqK02QIbrCDuVoWJjmo6TtRUusQ4IT7GrZ8aEWoaWdaM5etwNmbR2Th6rhqPeOhY+0bLTNJADjTeBiB6QQvTnsQXxIaRlOjz6CW1RMDHBzmj1Q5hOHOtAaVA6K0Wj2X21DmlrwcLHGM7ywt4cW5jLUK0tTgxjnOyDWlx6mip9i842NH6NiOr5ZXHrqG/dVU3Fau4jqftaPZopA4BzSCDmCMwVxeFX5tTLFaHxsLcLSAKtB+SCc+slJaVmk1wQeBeTF4lwlDxJwKUAQFOTGpwKUYcAntTQnNQOPSdkJq2UdDnDvo7zVyZd2p4e/gszsW8mFw4OBrvzaBl9laZjaafnrWOezN0eAjG8fwHUiscQ9hFcIJxAGlRhPnRDanhylbTspVqiZJaC7oA0A0HUmY0HGkHV6vag/LCtuAte6o7cwpQKhF2RSvK8mwxl7s9zW73OOjQuSAwN9Xk5tIoj8bJofmN3vPl09SNdN3iNgaN3eTvJ6Sq657G4kyS5yPNXHhwYOgLRWdh4eKEvAESom0RQhg9B8PeniTr7ikHCNC64ZFJjx0IxaMuv2Z+SWw0MYFKjCAG5qVGxPFiSQ8BFYEwBEjC1w3M0yQbIadxXJbKRqFYRSDDTqQpvVz1rTs3eBC3aFRk1uyrcxDcxGeUwlQZYC5n5qgPj4KUhPQYSMRw9iG5h6O78Ud2Xn701yBxlNvrZyVgl0q/DGP4yK/yhyzey8NLHF0hzvtPcVA9JkrzM0uJwn1RuGHJw66lXFwRYbNA39lH4ivmqZVpjXyJieqd/B5/f4xWqY/tHDuNPJcQ7bJileeL3nvcSuorgL5M+HJ4cgpVVaIWSWvXQ9Rw9d5RCg2Sw9Ea5QRIislStDJm/2DkyeOhp7i4ea1wKwuwc3PcPonwLfetviWHJ9TN8PpQXEkHodVwvABJ9UCvd5KQ5IYC7q8KcepdZLWuThQkDEKE0304FSmuEbQdXOAI6AdHHyHaomKpTSSSruLFtu+w98gDHOcaANJJO6gVPZpDapeVcCI21ELT4vPSfzoo942k2mXkGH4phrK4fKcNGA8B7eoK+sdnAAAGQQ4QeSdZYqKxiCiRBSWlTGQcuSDkLGnNKFBslRyI5PEbvafwKhscpT7XibTLLIe32kpGg2OiAJ0Vo2x0A1FekqmifmrKO3OyzOXSmURJt9gssOHf7Exh6fBcmtJcalMa5a8aozyLaJp1BGnBDtDyDuzG7o/38FGa/pHehzyb+GfZv8ACq3atjLp3OPd0exDdJ19y6XJjioMsjnKBMLxxC6XJjnJQnHoGOh6PYnuA4BAlA6e8rkczHekLZE2pnKQH41leacg+tK04OyCDC3AxoPyY2jqwtHuWtfG4CudOwrG3hLSOU8GPP8AKU+W6SYMKVtnmLjmkulqScU2Ju9p1A7QD4IRuSJ2sbO1oSSUbADdsvAdYx2VHsKZ/wAlQO0a4dTj5pJIan5DpQh6NozpI9v2XeQSd6Lvm2g/xR+5ySSHUl5G0RLTZ3YqSzyYjIxwoRkHA5j3gLSfAH9HekkoybbtloulQN8JGo9mf4Jj2YgQdCCD2pJJGVTsMD7PKiqb8vFzAIov7SXIHTCNCa8fzwXUkY7s58Em57sETA0dp4niruFq4kgwEtqIHJJJQjgU5q6kuOsc0pQyc2vHPvNfNdSXBCxuUpj0kk8RJBQ9Pa5JJaIkZBQVwuSSVSQNjsurLuySLl1JKMCcUCRxSSRQrBOlKE+VJJPSFtka0WjC1xHzTUdmoWFviSlnl+oR35ea6klm7opj2s8/KSSScU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5619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68760"/>
            <a:ext cx="3901976" cy="259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1" y="416824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VIESISTABA</a:t>
            </a:r>
            <a:endParaRPr lang="lv-LV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53884" y="5615371"/>
            <a:ext cx="284431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GUĻAMISTABA</a:t>
            </a:r>
            <a:endParaRPr lang="lv-LV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253884" y="484366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VIRTUVE</a:t>
            </a:r>
            <a:endParaRPr lang="lv-LV" dirty="0"/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9538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sp>
        <p:nvSpPr>
          <p:cNvPr id="3" name="AutoShape 2" descr="data:image/jpeg;base64,/9j/4AAQSkZJRgABAQAAAQABAAD/2wCEAAkGBxQSEhQUEhQVFBQVFBUUFBQVFRUUFRUVFhUXFhQUFBUYHCggGBolHBQUITEhJSkrLi4uFx8zODMsNygtLisBCgoKDg0OGxAQGywkHSQsLCwsLCwsLywsLCwsLCwsLCwsLCwsLCwsLCwsLCwsLCwsLCwsLCwsLCwsLCwsLCwsLP/AABEIAKYBLwMBIgACEQEDEQH/xAAbAAABBQEBAAAAAAAAAAAAAAAGAAIDBAUBB//EAEkQAAECAgUHBwkFBgYDAQAAAAEAAgMRBAUSITEGQVFhcZGxEyIycoGh0RUjM0JSgpLB8AcUU6KyYnODwsPhQ0RUk9LxJDSzFv/EABkBAAMBAQEAAAAAAAAAAAAAAAABAwIEBf/EAC4RAAICAQMCBQIFBQAAAAAAAAABAhEDEiExE1EEIjJBgZHwFDNCcaEFYdHh8f/aAAwDAQACEQMRAD8A9IklJOklJcpY5JKS7JdQA2SUk6SUkgGyWXXZkGbT8lrSQtlzWzaOINprnWi+VmWazjM60pK0bhyPhFWAUGMyyhj/AA4n5fFWIeWkMkDk372+KwosvpYWTXJrAZlKw+o/8p4FTMr5h9WJ8CQaWbBXCsvy1D0uG1rvBOFbwj643HwWQ0s0lwhVYVZwvxG7wpfvkM4RGfE3xRQEDguBNMZukbwnNKyzQ8BOAXAnhArOgJ4CaApAihMQCcAkAnALVCOAJ7QkAuhaQjtlKScugJ0A2S7JPAXZJ0IZZSsqSSUkUIjLVyypZLkk6AhLU0tU5CaWpUOyuWpharJamFqWkZuJJEpltWOcekmW0raQD11MtrocgBy88+17Ci7Y39Nehgrzz7X8KL/G/ppo1D1HnCvVWPOsGscQqSv1MPPQuu3iES4OuIWsoUxm+FvguRquaB0W3h3qNnc0nFbNHhXJUuHcNj/0FZonqNWg5Ah8NjxEa200Os8mbp5ph4WZlLkoaK1ruUL7TpXW2ylL9o6V6ZVY8zD6jeCwcuxNkMft/NviqyhHTZCOWWqrMCFkC9zWuERotNDpEvumJyxKwq9yddRnhjiHEtDptvEjaEr248xeu0IebZ1G8Ag/LRk6Q392zjGWZ44qNmseablTPNKTRCPoeCu1PRwAHS5xOOcbNC0K0gqtQMGrlmqOxStG9DEgpWqJimakSHtarDaM84NcfdKZBCN6C3mM6reAVsePUSyT0gcKHE9h/wALvBPFCifhv+F3gjf6zJK3QXcl1n2AoUKJ+G/4SnCgRPYf8JRokjoLuLrPsB33CJ+G7cU8VfE9h25FySfRQdZgmKview7cneTonsORWuJ9JC6rBXydE9grvk2L7B7vFFK6jpIOqwW8mxfYPcl5Mi+we7xRSkjpIXVYK+S4vsHePFVIkMtJBuIuKNEK1iPOP6x4rE4KK2Nwm2US1RkKZxGkb1GXjSN4Uitl+m0XlGFtpwn7JLT2EXheURazpDSR94igAkCcZ4wMl7A5AORPpY/165RMeF0mwbFcUj/UxP8AecpG1vSP9TE/3T4L09ILJvqLseasrSk/6l/xn/ip2VhSj/mInxH/AIr1GrhedgV+hMdyjpEdHOJ3TwVIwtE5Z69jzioKPSqQXTpcRoYRORvM5zGAlhnmqP2rQrLaK0uc6XLXuMyfR4lGFRA/eKZPHl3Tlh0nIV+1/wDyv8b+mmlQarmjzdaNSDz8Lrt/UFnlaFSenhddvEIlwdET02jNuChrC6Wx/wCgqaim4KGtTc3Y/wDSj2Of3PS6t9FD6jeCwct+jC6388NblWehh9RvBYGXTpCD1v6kJXl6Tnh6wjop5jOq3gEI5Xf+y392zjF8UYUYcxvVbwCDcrD/AOUP3Tf1PSyekeL1AxW6z6Fg1aFbn5rPoXqrimehHgIGQQ7T2EhVKUJYE/EfFTxHkWJZyeCpx+keqzgrJKjjt2aNSm515N4xJObWvRqIPNs6reAXnNSi520cF6PRh5tvVbwCpi5ZnLwiSX1JdTbGruSsau5XIHV1NspWUAOSXJJSQB1JcklJADlxckuyQAklwhKSAF9YIYp484/rHiiaX1NDdOHnH9Y8VLLwUx8maGAm8KCkQwFZbioKUsGjccvPci4gESNPOQPzuXoLivLKgpLWui2jZJnZcTICRcSTO7/tTlyiuP0y+D0JzwMSBtICmgNBnsmvP8o6Yx9ibwXtmAWuBFnWRPatyhZQQWwobeXZMQ2hwBmbhgZZ1mktxU3wGlChyJ1gHj4K9QfSO6o4oPo2WNHbdbLjIXhr5CU7iQJ58wKnq7K+G6IQHSL5Bvm3tbPQXOHyVYyWxN45b7HagaeWpZIInSHyOkW3iY0oS+2D/K/xv6aOYVOk4i43jnB05kzJnMXZ8EDfbAf/AFf4v9NOjUHckeclaFS+mh9ccQs9aFS+mh9ccVmXB2RPSqM7mqCtndDY/wDSF2A+4KCsHzcwYc2IZnAXDEpXsRS3PUqrJ5GHd6jc+oIcy9dfA2u/+kDxWzVlBaYUM2nibGm52kBDWXkKw+BznEG30jOUokEgDarT9BzQ9YawDzW3eqOCCsrHf+X/AA28T4ojiOsNaXRnNm0GUrUrsEGZSxSaS0h9sWGkuIlMEXd5CWR+U1hXmMmtncCqdC9VTVo/HYeChoPqrjkd6XlNamPlY7eCjpTZPvzsH5bjxCbTGkvZcSBjvU1aCboUtYMswln0LoXBxPksZPxLQfqdLu/uvSoHQb1RwXmmTrZcr1hwXokeK5kJpa22ZNumBdLG9bx8sxl4RZ+sy6ssU2Lno7uwtS8oPz0d/cVWyVGp9YJfWCyxWemBEHuld8rNzw4g90p6kFM011ZfliHnEQe6V3y1B0uHYUWgpmmlNZwriD7fFObWsH8Qbyi0FMvpKoKyhH/EbvThTYf4jd4RYiyUlB94Z7bd7U7lW+03eEwJN/chum+kf1jxW/bHtDu8VgUzpu6x4qWR7FMfJmPeG46ZKtSomGskbk6nOkPeUFL6AdocT2G5YNBEgGmZAi1fGNkk4NAN51zR6CsOsnNdabEdccRaszGi4i5Ykbg2uAGryp6NBax0GkcrZeGxWW4ZdZ0ssgXjPt1J1S0eDSHO5OHIMN/KRYlt905NDWhoJlpOB2p9PitZFAaWystADSJANFkC7C4Den0OsWQWxnyDnGwAJkTIJvLhhIuB7E2lViWq+SxQayomagxLMxzzEeW2fWdIk4I5h1JRhhBhna0O4rzOg1oIbXNiy5xcZTAFmIJ835aJlE9UZREwoecBobMuDZ2bp37EvgpJPuFNIgwmC4NabpNbzZ6Lhjo3oA+1iICKJLRFuzj0dxWzWGUg5UEhpAlIh4Nwvv71gZc02HTGMsTtsJs3izJxbatXX9G6RC35UuScIz1cAJNaNTnzsPrBQRavLG2nFoHvY6MFJVR86zastprY64Jp0w+gxrlXrGNe3Y75KvDjXKvTYsy3YeLVNvYajueu1LXtG5GE0x4QcIbA5pe0EENAIIJ0rA+0akNLqMWkESeZggj0kDQvIo9JnFeBebRGGcnAacZIlpZe1sEPaWmyLnAtNzoeY7FSeR6aojDClLUmesVtVzozIdlwHNa2+efPcgXKOGYVIsEzLYTRMYHoeKvwqwcAwBzhe3AnQh3KKlF1JeSSTZbeTM9GGlOaaFhxtSK1YRcdhT6v9TsWXS42PatOrfU7Fzs7JKkEDSniMAoCuNag56N2qnBxvE9qL4no+xAkHmsOw8EXeU4ZZZDr5SvB8F1YpLTRzZYvUaoXVntrNulvxS4hQxsoYDHWXxIbXSnIxWAyOBkSr64kdLNZJZ8KuITui9ruq9juBVhtMaczvhKepCplhcsqP7w3WNoKQpDfaCLQqHGE3QNwTTRmew34QnCK0+sN4Tg4I2HuQmhQ/wANnwhMNXQvw27grSSKQrKZqqD+G3vURquB7IHvHxWiseM+920pOhkrqkgnMexxWXHhBri0YNJA7Fv0E+bZsCwqYfOP6x4rE0qKY3uYdYUR7iLIuBOcKxyRsSkrhK4VO6N0QUykZh2oAy8dzoJzm3f8KNKTiUEZem+D7/8AKo3bLY1TQOPedJ4qaC8kG8yMrubf3Ks5T0d1yUuDrSRMBeABebhzjPUBJOeCBO7vPzTZ7d0uK4dY3kBTND255XXnADSpGEXzLpzEhp0mYwUAdrbiTndinB+s9jQOKYFSuTJhxlabLHWqVVxPON2q3XLpwzjc5uJ25sFm1X6Rq6Ifls5pusqQWMjXKGLEmRsPFqrtiXJtvDt4tULOnSSGt6LCjsfybocSGWlzm2pPdK91zrjfoV2mV/8Aey1wc51kkc4kymWG6exBdLhhz3km+0eK06kZZab5zd4eC6Mi8hw4r6nG24d06taKxgsUljnsFzZuIcQMJhtxWDS6yEZxiAStAXbAwHgsAVPGztAxxc1vcTNXIUIsaGmUxoMxi1YyKNbFcCercnjxcVv1WehsCFor7zsRNVrw0MJzAcFF7I6ZJvZBG1StWV5UE8FbotZaA3tAPFZ6kTP4XJ2NPFpAvJBkNclcbDIN908CbhvWJSaS9zLNsAXYsacDgJSltU9E5WLYY10NlgkyJcbc5ZrOaWlWhOEtk9yGTDlju1sakaE8OkBMm+4gjtIwWZTsixSYvKRoxYLIFiGAXXftm4Y6CiejhzWydInS1paN0ypOUOhdKxLlnJ1ZLgx6LkTQAL4b363RYk/ykDuVw5EUQjzfKQtbIhP65q8IupSMpMhK/cVrRHsZ6k+7A+u6gpFFIdCpEeJDvnK00t2lru+yss11HIkYryBpc495MyvRHumLysukVBAfi3HOCQe4rny+HlL0v4O3w/i4QXnjb7gjDriIMST2lasKnOLQ4E361oOyTgHAvHvT/VNaVVVJCggYuIzukdwFyivCZL5OifjsLWy3BOsMsotFfZc0u1PDmDsNxPYnQvtKOeBuivHFhRdXdNgMhO+8cnyYF/KWbP5l41WVJo7orjRQ5sP9ozbP9gG8N2lWcHjWzOaEoZnvE9JoH2hsiOAMKI3G8PDsNrQtqjZQMiOaQH9F2Iac7V5NUHOiy1O4BHNXCRb1X8WLMcs9VGcuGC4QXurNvtEbWjxXn0eM2PTg5jnEOdaPq9EEn3bhvWxT6RIGWNkoZyYjNbHaTeYkNzRqIk7vDVXVZFQoLo8WRuUjHTCpPdNyutwUkaaoz6V0igfLw86D7/8AKjelHnFA+XmMH3/5Ul6ikOUDZU1GN31pUBKlgYZsM6JcHUiwCJidoid9+bPJK7M3fioy/XuHilPUTtKmaJLR1BJplO8mZBOe8TlsxKiv0Adic2+d5ndISxxneNF29Ogf9yrXHozj0hjLWs+remFdrVsmHa35qlVvTC6Ifls5Z/nI1muuXYZw+vWamNwTmjD69Zqgdj4NBkdjOi2E0+01gLu0m9R0il2pFxc6WBuCgEB0sANt3zSMPNaHZMlDbfLMqMUdfSNW8k9ysUShiIedGgwhpc4jRmAN+1VqM+C2I3lnSYDfgCQL5SxvwVekRQ57nC4OcSM1xMxdmTUfcTlbpBZR8koDhP722IfZYWM/M4u4KzSMnYtmzChG7B/KscbtkuCCRt4FTQ4729FxGwkcCtS0vlff0CKyRdp/fw0EESoaW3GG/aBa/SSo4MKkQ3TIlqe17eIVCBX9IZhGiD3yeM1owMtKU3/EtdZrTwksPHB9/wCCv4jMuUn9V/kmY+I43xGgTvABv7Z3Imq2tDDEmw4WsgkE7SSSh9mXMQ+khQX7WEeKmh5WUd3TocPaxwB4BZWNxdxkvoZyZ3NVOG37/wDAvh5R6YW58/5VOzKNmdjx2NPzQnBr2gnGHHh7Hlw3WjwVqHTaE7o0qIzVEYCP0jit6s64cWc7x+HfMZL7+QpZXsA+sRtY7jKSnZWMF2ERnxAcULwqK1/o6ZAfqIsH9RXaVU9IY20Wse0Xzhm1dpvkdwWutnStx+hleH8NJ0p1+/8AtIL2sa7Ag7DNO+7Lzj7wBe0yOq7grFEynjQnDnFwGLXGYI2m8diIeNjLlFJf0qf6Xf8AAf8A3bWU9kCWJJ7uC5QqY2LDbEb0XAEatIOsGYTnxF27Pc8ppp0xr4DM7WnaAeKyKxq2iOa50SjwjIEk2Gh28SKZXGUECAPOxWt/ZnNx2NF68/yj+0Z1lzaLDliOUiXmX7LB8z2LLrg3GMuUUqZWNHhR3GjlsGTXNsRXOfzjK8knVpV52Urw0CE+E93RDjISBskkgOkbwQhmhVHCpQL4lJ5F/NucwFr+aLw4O24gKf8A/BOPoqTRn7Xlp3AHiufpp7pnS8jWzjt8hPS62fEa8WRdITaZlwJkS0SuOfUsWo6yEGK0uDiGkjA4EFs+9DVc1JHohHKYHBzHEtPbpU9UvLmTJJ5xxJMrgnpcVzYKUZuqo9Rq6sGxgXMnIGUzLFbUN1wQfkb6E/vDwCKaK/MorkJor0o84oKy8xg+/wDyoxpTucUG5eO9D/E/lRHkcOUDLipqOJjs+arOKno+Gm75rUuDqXJPKUrwCDMX3zGxdN+k9niouUN18rxgMNaa4E6TvWKH7k5IGgbTPuTTGGncPFR8idQCextxvJBlOQuuRSCynWsScM9ZutVapYXRGyE5rdh0UHpN5pxmdy1aBUMIEODdkiZX9slSElpaOfImsikykyjS9hv5jucoo8GK4yay00S5znWGz1Nsz70WQqE1vRaAnChEm5ZS7hLLfAJsqiM7pPY3qsmd7yVZh5PtPTc9+ouMtwuRnR6he69SPqQtOC3v7EXNPlgvR6qhM6MMDsQrTG+cf1jxXrL6tDWFzjIAEkm4AATJK8rpgDoj3Cci9xGGBJlck7XJbA07oqgJ7SnWfqRC63fsIWbOkQcnArnYdyQlpSHZ0OTw4JskrKQ7HgtT27e9Q2UrKVCsnkf+wCjb7Na0bCiOY9wHK2WtmfWAmAN57kBzT6VCc5rbNxBnMXEGTZEFOD0yTJ5I64uIdZUUHkKQ5o6Lue3UHE3dhB7JLBpBv7FQoFZR4z3PjvLyGtbaIAuAMpylM60qbSZEc7UQNxUJwXVek9Pw2SsUXPk36LlhGo0EQoTGkzcbbyZCZwsiU8+fOsWsso6XGnykdwB9WH5sflv71Te65U6Q8N6RA2ldEZyqjhywxa3OuSFwAVCnP5pVlr3RDKExz9YEm7ypvIcc3vYC3O1syQrRVbs5MuWMlpiKC82W3+qOCmbEOkbuC5Eo72C6FFdqDZyG5Q/fAOkx7dsMjvB+Snpb3op1Iray5bOcAp0gMBL/AKCho0ZsSdm+WIBIPeAnx3FoJkdOk7gs1To22nG0GeSPoPfd8kT0RAmS1YPsWWtmAZ3gjHEIsoVYEDnN3E+CKdnLMhp9IkZ4oKyspoiOY3AsBJvn0peCJjDnj3qvHoDHYtadoCpoS3MxnTPPmx2uMgQTo8FeorToPd4oqfUcN3qy2DDYVyBk8weu4jRd8glPjYrjyr9QNR3WJEjE3AAvJ7LuKUKFGf0YTgNLiGjcL+9GUKq4bTc2/ScVbhUE5mnd4pRSrczPK72ewGQ6jjO6T2t6rZne6atw8lmHpuiO2vI7gjFlVuOaW3+ytwqnAxO65UV+xFyvlgzAqmGwASnLSS7ir8CGcwRCyrWSwVoQQkog8lmCyjOOY9tyv0SjEXmS0BCT2w09KMOQuXcc8hoFyZZ0qbk04Q1oyVaRBttLXXtcCCNRxCH6TkdAPRDmbHH5oqLU0sSaTNRnKPDPP6bkKSCGxiJ6hPesmL9ncQdF0z1pFeqFi4IaFtwEpuW8jx2NknS4eBf+pUYlFpLLnNadoIK9x5NRuorTi0HaAm6GpyXDZ4dy7x0oJ90/Jc8os9a23aJr2aLUMB2MNvBU6RkhRn+oW7Cs6Im1nmvc8rh0thwe3YbirAOw7CjalfZ1BdMsJBzTGGyV6pUvIqO3o2YgzXyObMbtOfMpzhXB0Ys+raWwLk6juVyCeaNvyCuRcnI7cYTxrF4u2FNodCceaGPcZ4WcNujBRkdEWnwzLDS0OJMm59HaqrKXbMoMN8U6gZdpRzQ8mXO9M1tj2DffOYnmW7RqrYwSa0DU0SCrBWraObLmadRZ53RsnqVG6bmwW6G85312raoGRkFl7wYjtLzPuwRvDoY2bFOyhhUV+xzSd+p2D0Kqmi4NkMwAUwq7SAFv/d9SRoyKFYPuoAKjdVwzjsRO2gE5pDcpmVYBid3ijSw1gLFqGG4zLBPSBI7wpIGScyCGOuwtEho3o8h0drei0bcSpOT0o0WPqtKkD1CybAHPddoYPmfBa1Gq6EzBgOs8496vBi49q2lRNybPPQF0NVkQNKlbA1KZUqNhzzb1K2CrYhaU9sMaJp0FlaFCkZiauQohGKQb2d6eIf0UIyydkcKZsQHP2KoB9C5Pa3V9bU7FRca1OYql+k9ilY8j+/8AZMVFoNSkoDSD7NynbFB1bUCOtanSTwlZTENklZTw1dkgCIsXOSUxXEAR8kuGGpZJSQBCWpNYppJEySoLIwF1NEYHC9ctnT2IsB51qOIwZmgnXcm2iUrKLHQyIwT+QSbC7FPDhE5lZZAARVjuisyFqU7IJU7WJ4WkjLZGyAFKIYC6F1aoQwrhCeU2SAG2U+SQSQByS4WpwCSAA5oGYKSwkkpFRwYnlqSSAEn2NK4kkDHtb9YpwCSS0ZJGsTrIC6kmIlY1Sshh2ZJJCBkv3CeDiFFFguaelNJJNrYzZG6k6QpIcSctaSSyMfaSmkkgEIpJJJiK8eITc246SmNh6ST9aEklk0SWdaQYkkmB0Nmp2wgMV1JCBkoKcCkktIyOBSDl1JMB80kkloRyS4UkkAcBXUkkAcmkXJJIA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68103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368021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0" y="3809304"/>
            <a:ext cx="291632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BĒRNU ISTABA</a:t>
            </a:r>
            <a:endParaRPr lang="lv-LV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62090" y="458225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VIESISTABA</a:t>
            </a:r>
            <a:endParaRPr lang="lv-LV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279760" y="5280504"/>
            <a:ext cx="287641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GUĻAMISTABA</a:t>
            </a:r>
            <a:endParaRPr lang="lv-LV" dirty="0"/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2959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pic>
        <p:nvPicPr>
          <p:cNvPr id="16386" name="Picture 2" descr="https://encrypted-tbn0.gstatic.com/images?q=tbn:ANd9GcR7gTZYqULaYQohNEc17qclKbemvpQZvOvgFggKEd5DHXGWmkP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77150"/>
            <a:ext cx="3672408" cy="253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3232002" y="4725144"/>
            <a:ext cx="285216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BĒRNU ISTABA</a:t>
            </a:r>
            <a:endParaRPr lang="lv-LV" dirty="0"/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3229088" y="5517232"/>
            <a:ext cx="285507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GUĻAMISTABA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62090" y="4024472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VIESISTABA</a:t>
            </a:r>
            <a:endParaRPr lang="lv-LV" dirty="0"/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3132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3744416" cy="222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232002" y="4463534"/>
            <a:ext cx="285216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BĒRNU ISTABA</a:t>
            </a:r>
            <a:endParaRPr lang="lv-LV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232002" y="5327630"/>
            <a:ext cx="285216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GUĻAMISTABA</a:t>
            </a:r>
            <a:endParaRPr lang="lv-LV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232002" y="3717032"/>
            <a:ext cx="285216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PRIEKŠISTABA</a:t>
            </a:r>
            <a:endParaRPr lang="lv-LV" dirty="0"/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9208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rc_mi" descr="saulite-291x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3920728" cy="404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5148064" y="346212"/>
            <a:ext cx="3456384" cy="1800200"/>
          </a:xfrm>
          <a:prstGeom prst="wedgeEllipseCallout">
            <a:avLst>
              <a:gd name="adj1" fmla="val -50183"/>
              <a:gd name="adj2" fmla="val 948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PAREIZI</a:t>
            </a:r>
            <a:endParaRPr lang="lv-LV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73927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56792"/>
            <a:ext cx="3770933" cy="369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4572000" y="346212"/>
            <a:ext cx="4320480" cy="1800200"/>
          </a:xfrm>
          <a:prstGeom prst="wedgeEllipseCallout">
            <a:avLst>
              <a:gd name="adj1" fmla="val -31263"/>
              <a:gd name="adj2" fmla="val 174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NEPAREIZI</a:t>
            </a:r>
            <a:endParaRPr lang="lv-LV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12541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sp>
        <p:nvSpPr>
          <p:cNvPr id="3" name="AutoShape 2" descr="data:image/jpeg;base64,/9j/4AAQSkZJRgABAQAAAQABAAD/2wCEAAkGBhMSERQUExIVEhQVGBgXFBUWGRgUEhcYFBUVFBYUFBUYHyYeGBkjGhQUHy8gJCgpLSwsGB4xNTIqNSYrLCkBCQoKDgwOGg8PGiwlHyQpLCwsLCktLC8sLCwpLSwsLCksLCwsLCwsLCwsLCwsLCwsLCwsLCwsKSwsLCksLCksLP/AABEIAKQBMwMBIgACEQEDEQH/xAAcAAEAAQUBAQAAAAAAAAAAAAAABgECAwQFBwj/xABHEAABAwEFAwgHBQQKAgMAAAABAAIRAwQSITFBBVFhBhMiMnGBkaEjQlJikrHwB3KCosEzQ1PRFBUWY4OTssLh8STiRKPS/8QAGQEBAAMBAQAAAAAAAAAAAAAAAAIDBAEF/8QALhEAAgIBAwMBBwQDAQAAAAAAAAECAxEEITESQVETIjIzYXGBwSMkodEUNIIF/9oADAMBAAIRAxEAPwD3FERAEREAREQBERAEREAREQBEVCUBVUJUf2vy1oUZa088/c3qg8X5eEqFbW5UV7Rg59xhjoN6LYI9Y5u+XBUzvjE11aSyzfhfM9Va4HIyqrx3Ye261mJFJ8NzuO6VMzpd0xHqwe3JT3Y3LejVhtT0L8ukZpuPuv8A0Md65C+Mjt2jsr3W6JKioCqq8xhERAEREAREQBERAEREAREQBERAEREAREQBERAEREAREQBERAEREARFa54AkmAMycu9AXK1zoUa2vy6o05FL0zuGFMdr9e6VDNq8oK1oPpH9H2Gi7TynEet3yqJ3xjxubKtHZZu9kTba3LejSlrPTPy6J6AMTi/+UqG7U5S17Rg511pjoMMNxGuMnvXJbplppw7EB7NN+hWOd0pHqVaWuvdbsDv0/kmWu/h1TKoe7XXcZ1+t6uDvmPWGo+uxVGoxVnR0hocd5a7Mfr3LYwI3j60+t3tRj01yjNpyyVLPhLccMssjkO7Ed2klAdvZHKWvZ8Guv0x+7fi0D3XZs+XDNTjY3KujaIE83U9h+BJ905O7seAXmXh4g/X/RT6+vrzCuhdKBku0kLN+GezBVXm+x+WFajDXzVZucemAMMHnPvntU32Vt6jaB0HdLVhweO0a9okLbC2M+DyLtNOrnjydFERWmcIiIAiIgCIiAIiIAiIgCIiAIiIAiIgCIiAIiIAiKypVDQS4gAZkmAO0nJAXq19QAEkgAZk4AcSVFtrcvabJbRbzrsrxN2mNNYLu7DioZtPbFa0H0tQuGjAWimMdG448TJWed8Y8bm2rRznu9kTPa3L+jTkUYrOxxmKQj3sz3COKh21dvVq5POVJGMMBusEYZDPHfK0b/H8zdSqGpx3+sNT2LJO2U+T1KtNXXwt/IcRvGvrbgl7jr7XuoamePtesOzcsdqtrabS97oaDiZ4YCLufn3Ko0svD8sfZ9ZC7DMZH1hvXIHK6h7T9NDoez64Kv8Aa2h7b9dHa/h+uKl0sh6kfJ174nMZ726hW3sMxlvZocPrzC5f9q6Htu00dp+H64K4cqaH8Q5nR+v4frinS/A9SPlHTLhOYzn1Nc/ryKw1XBsOEdGQepi3XI6YHXLRZLLX5xjXNvFrgQDD8YyjoZfULI4OPtYgHJ+JH4cfM8Aoki++N48Wjfu7/wA24Je4/mHy7j4Eb1jsriJbLsMusejmMADMR+UjVZ+l7w+P9WY5Dtu+8VwkWSPd8Z+v5EK5lSCCDBGRBxHEHQhLx4+J8MW9o8N6pf4/mb/LdigJRsfly9kNrekb7QwqDt0d5d6mez9qUq7b1N4cNYzHBwzBXks8fNqyULQ9jg5jnNcMiInyWmGolHZ7mC7RQnvHZ/wewKqhWyOXZENtDf8AEaCPib+o8FL7LbGVGhzHB7Tq0yP+1shZGfB5NtM6niSMyIisKQiIgCIiAIiIAiIgCIiAIiIAiLFXtDWNLnuDWjMkwB3lAZVjrV2sBc5wa0ZkmAO0nJRTa3L5rZbQYXn23AtpjiAYLvIcVDdo7UqVzNapf3AloYNcGXoGAziVnnqIx43N1WisnvLZE02ty+Y2W0Gmocem4FtMYaAwX90DiobtLbFWuZq1L25vRFMQJwZMZ658VpiOH5e05NOkK8A8fB33jkxY52ynyepVpq6uFv5LLwGow4s0H8yq3uOXEaDg3ee5XY8dPb1M8PrcrS/j4neeNQKs0FRPHT2tBOjUaDx9X2987vrgrC4b26nNp4e2frcqkDhgdw0En1T9aaoClardaXOJaACSTfAGO8x9aFR4/wDlvNSoS2zsPo2EPJqOyxAJIG8zwGqzOpG1viHNs7OuWth7zmAOiM9JwGe4Lbt1pN0NaKzGNENaajKTABkAIGCmk0YL709kcDbGwmtqejaGt9kmYyMXhgcCF1+T/I+nUE1GPfJwFNzGkCAZJfnnkFTabOlHRwMkQKeBZTjozhkfnqtvZG0WsEPFMwZF+SMgMLkwVrm1/j7e9/J5UXL1/kcO08lyKrmtGAOEnGIyPFX2LkzLumBdbiRMkxphl2lSWnWY58tqgEiLga6MNBIkrI1hMYHUYB2fCA7Hsk8Qkr4KpJL2jRp9PZO1yk/Z+vJbzQHq5EHq6HD+Hl4DtVeZj1cjB6Oh/wALLtw4JzXu5j2TmP8ACMHxPFWuYNwGGoAxHbSwPiVhPcLajLsOunDB3RPVmQTNIDAwZOGBgLZFLc38pA0j92MILe5zty13hpnq4if3Yx4yBd75PBUsr2xBLcMj6PLEg4tcSQC93cQuA2ZjWO0gHv6bfdPxcFUP3E9xJ46OdpI7uAVzQdA4dl/DQ4hrBhMTPqtO9WOeNY34lvbk57iPW0091Dpc5pGc986feZuVojh+Q/IhXNp8O8NIy6OYY0btfkVS/Os5YTPDK84+X/ACOEdzh/MLYsO0alJ16m8tOsFpB4EHNa5bGkdwb5kMVc+I7yPk4eaJ43RxpSWGTjZPLprobXHNu9uDcPaD1fEqU06ocAWkEHEEYg9hXjreHl/6E/Jb2y9s1aB9G/tYYc09rRBnjErVDUtbSPNu0Ce9e3yPV0Ua2Vy4o1C1lUijUcQ1ocei5xMBrZgyTGBHipKtsZKSyjyp1yg8SQREUiAREQBERAEREAREQHK5UbUfZrHXrU2h76bC5rTMEjeBivDLf9pNSq6a7HOO4vAaOxhbA8P5r6IVlSi13WaD2gH5qudfWX03elukfOlPlvS/hPHZzZ4eyNFsM5aUDnzre6fk4aD6zU9+1TZdIGzEUmCedBhtMThTIm8OBXkj7NTkgtZmc77deCxyring3x1kmskkbytsxzqOHa1+p+8cgsg5Q2Y/vWd4IzPFh0+hkouLFSPqjuqH/crxsamdH9zmFR6Ili1cvBK27XoHKtS1PWaOA/dj+fArYZbGaVGHHR7fVHB4+tRkoYeTzPaqj8F75Kx3Jxv8WPvMcP1XOheSS1fyJ0HkjOcBrPWPCqf071ZarHzjS1wdBJmL4OGkhp108goMOTrvVrU/Fzf0Vr9l12GOdGWjzlMLnQuzJf5SfKJtS2dTa27zciMAS+JOZi4MfHiVhfsunPRIZjn6N3f0x+scVE3MtjDF+pjGT72AynHIcUdtu2MzqvGM4kHHfqpdMuzK+ul8xJZU2c1xkPIkTANN3VwOTwe/ABWf1O7AipUEC9LQ4GO1rvPJRmnyptXt3u1odnrlieJWYcqK2raZwjGmPHieJXcTXcft32JbSoOaCCXvxBlwqZcA5hw8B2q4gcM/dy76QkdkDios3lW7GaVLGMgRlrnie1bbeVhM+jzjJ9TTU49JQcJGiNtcVhHcaW4YswMZ0tdBF3wbA3lXMwiPVMYXcJ0llXDPJuK5P9qgZ6D8Y/eE/ETpwGCyHlBTM9F+WH7Mns6vRHYo9EvBP1YeTqtvCOsLp3VBAPY8hufE8MVjdeaQ7pCDB/ajokzOImAcyTvWj/W1EzgRh/CpnH3QIx4lZBtGidQJHSljgPxEPl54ZLnS/BJWR8o6Rpb24aktAHsnpVXZYvxjIjcqsqTkSd4DnOOeOFJoEzf1zHFclu3aDGi+8A5fswXuHVDulMYF4IjXVadq5b08m031PvvIGIOjY9ojuBXFFnXZFdyQObGYAPG43TS+XOzaNN3FXmYOcY+3dzB9Ysbr9YqFVOV9ocYphtOfYaJxJOfefE71rto2muA51Rxa4wCSXZRm1sndmp9D7lT1EFwTKvtOjTm9VY3PAOF7wpifzf8AHMtPLCgOqHVDvgNHi+85aNDkowCXue7flSb4uknuWx/V1Jo6NNvbDnfndj8IXMRKZal9jA/lVXq4U6IxwBdL/NxuhSmx/ZjtS0Rz9pbZ2+yDfd8NOG/mXBoGKs5CBjLo9XAF4juAX0E3ILTTCMs7GK7U2dmQLYP2O2Wz1GVX1KteoxzXtJIYwOaQ4G63E4jUlT5EWxJLgwyk5bsIiLpEIiIAiIgCIiAIiIAiIgId9o+y+ep0oBLmufEM5zNuRx6IwzXilUkPcJghxBF+6ZBOBBwHYve+WlMGizAGH6te7Nj/AGMR8l5tTs4NWo0tcYOQ5kx/hVBfb2SvPun02M11LMSJNa86OP8AlvV4pHVvjSI8wpmNhUoxpRxdZnD89J0KwbCoTgaYO5tapTd8NRpCo9VFnQRJpb7nxPYVsUzuvfhqA/6lLP7NYdE1u59GsPCQV57bqFVlWo2JDXEdUb+xXUx9ZtRK7JqpZZ2gD/eeDX/JWvm9hf6vqtDNdZ+a4QtVQafMKYbF2RfDxWFIG76NzqxkRiS0MmRlIK7bU6feFdis4I/b7t8fs+r7w11I+S1OYc7qNvcadOfzldrb1lcxjC5tRpOV6A0iM26ntVuwjNN0lvXPWc7efVGa7jFfqfPBzqzPoITSgVI6IIcZ6TmmZ10lSJjjpPdUB/1Ln0C7n3Rfi+7ItcOsfVOI7FKm2ZrmuvMGRxNEA5e0Ml2yWMCCOW1jtQ/4WP8AkrxTbqB+KlHyXOoVpjAd0j5FZ/6SWucAXCCR1joeKsdE84RBXxxk2rjP7r8zVkbZ2ey0/def1WA29wIF5xwBxg5z/JDbcpuntZ+oVTrmlnsWKxN4ybQsQOTX9zmFXWXZd9ocSRPsi/3wNFio2th0p+LmnyXR2aQabbt0nHqRTPeT8lW5SSLU8nPrcmr5BLnwBHVDNTq4/IFUZsSmOq2/G4Gp4uMNHgrLXbXXqjcrjmAY3j0jUnE4eqFv7IqTZmlxkmes4kHHRjcT3qc4TjHqZCNqk+lEMaAHum4Okc7zTnvbge5SfYrfQUsh0joaPs6+so5SJvugu6x6r2jU+q7Ls0Uo5OWc1KVBrZJlx6PpcAGmSDku28EYclbRtoAw1oJGvW/M79AtizVOcoCo4S4zJhxjGOt6v4cVxq7JqYz3wTlwwCmOx9jRZ6bnYxpDzHSnpOHU7GgldvhCuqLXLIVTlOySfY51kshNoAPRwxMvGEAxeIJO6IzXvDcgvJ7Iz09QjAuGY52XYx1x03jDUBu7FesBd0rzn7Hb+xVERbTMEREAREQBERAEREAREQBERAcblS4Ck0kgRUZiXOZnI6zcdexeaV6ZNpq9G+JnCm2u3IZEkVO8/Jen8pXRQJm7DmY3gz12jrGRrrmvMNp05tbzAdMdIsdWHVGdWmQfLBeZqV+p9jZQ/ZNqjcb/AA2HibRZj4YhbtOo92Tqjh7tWjWHg+CVoULURg2oOxldzT8FcQtm644vpuPF1BlYfHSMrG0aDZdRA6zR+OzFv56ZUQ2jZvTPgCCA7CYy0nGMNVKqdpYD0TTadzatWi74XiAtS07ArVH32FpBbBBeHOOJMlwzzC26G2NVmZvCwZNXBzrxFdyN2egIhSrZl6+Y5wYHq2YDsk68CueNh1mDpUj3Yhbmz7vOAdD1v/kvHbDdDvHgtH/o2QsUXFp8lOihKPUpLwcnlmxpoUz6O8HaOc6pxvNODTOcarlbEaQx8XutpdaMtXHLsUh5Vsc6yti+W3hGA5qAMIfm8btd64GzG9E5Th6pe7ubkqYP9r/0XP8A2PsRMsH9IfMftHZsJ9Y+u3PtUwssXTBbkerUcNNxUQeYtT8QDzjvXLHZ7j0QVMrMHXT1zgcwyoMt4+ajb2Jw7kUothwHH9VfWHpHfeKvuxUPaR+ZVtA9Ie2fJesn7a+n9HnP3X9S20Zj7jfm5ZADAi9r1SBu0Oapam5fdHl/2lQDCbuvWnhkQqbPg/cth8X7G1QJ31O9l8eS61id6Jl4mJP7UQ38MDPiuPZW7gD9ypHk5dnZYimyJGfUJqHT1TkF5szdE4ldnTqxGLqcRgM62Q3Yrr7JZds7cxEzADPiqHPuWjamYvOM3xnngX5+K6VlaBSAwnGPXdkMmnot7StV7/TX1/CM9Pvv6fkhNNvSdgcznTDxnoRiV6FyYsIZZqLnwC5ro50Op4YdQ0+tpM8ANV53RAvO6syTiXsOpOWBXqmwzFnpXCIuOnmn3Bl64q47+rljvWbUPZIvq5OAbK3nOrjuuXDhEAM0+amloeA0CQYMDF7ruOV5v7PLJoJ34StXZ1gZRF5rGmo71yHOaeFGmenU7TAOeCxveXVATLiDEm8SMMr1PCn91kneYlRvvVsYxS4RymlwlKT7lNnY2irIyIJMOdhJ6RN4PjDrPwOgAC9Ya4ESMjkvIbFUa2paHuiGG8TAfdguJdDiHAwJky44SBgF36/2gWdjC5loNU6NaSXE9jsu1WaaXTnbwctj1YPQUUW5Dbcr2llSpXFxrnDmQREtjEg+tjr4KUr0FuZWsPAREXTgREQBERAEREAREQBERAc3lEP/ABqkEiIOBaDg5pzf0fFeX7cbFsk4G6Ok6+DrgatDojsjBes7QsnO0n05i8CJgOjjdOB7FErdyAqPqCrz7Q4AABrXURA0BY8jU5grFfVKUupeDRVNRWGRmnXc7AOLxubUpWhvwVQHKoDW4lrGHe6nVs35qZLV2rXyPtAzAq/eFKt5uDHeZWidnVaWdN1P7r6tHyqB1PzWGUJR5RpUovgrSqucOi6o4bmVaVob8FQBysqMYD0m02n+8o1LOfjpyO9HUi7FzS7i+iyt/wDZRIISi6DDHNB3Uq7mO/y6whVskZrPP7sv/wAG0NePhq4q646+0kVJJMl1lDicNXtzVlSg44vDu2rQbVH+ZS+aspll5kGiel6terT0OTXZH/lcBocoroot6l69jLnmrOs0+q12+FyhZS1l71He9daCCRBAxOWikttpSxjXNdUZfEtBaKJgmBzroLmzGBxlYdoWF1Vt3oUxGAY2SN01HCfAd60wszV6aXfJS4fqdbfbB5VXn+kviSL5yuubno04qV2UAAzdGGrXUzlwWra+QFfnC9ppPkzDpDviMEro07HVpjpUarcI6Di8eGKusTaWDkGskdrM9Ke0/wCoqlpZ0u2PkFlr2V4qExgSTGThJnEFY7SDeBgxAx7AvSjNOUd+39GCUWov6lbQzBvZ/wDlW4wIva9WDuzBVbVUgN4z/tVlUjozd1i8S3dkQq5/C+/5Jw+L9vwZ6Uakfjpx+ZdfZoBpsi6c8hzR73TieC5Vla7S/wDgeHeTsV17ADzbL06/tAHt0yAy7e5edPg3RNO0AAHLr75Ge/Vb/wC7xynXBpwGTRi8+Sf1eCQHyTeLgxrYcd3R0C3qXJ9zzL/RNPqgy89rtOwKyyxTSiiuEHBuTIRsmkebrOBdk4C7UYMMZlj8Y4BejbNBNCjN50MMXmttXwub1O/PXJcutyJIY5rKrTgQBUpMeRu6bYPfC7Nn2cWU6bIY4hpBImiAXb2sMP4yq7ouXBZBpGzVbMnMHAmS4OO4uHSrH3Ww1YaFlfUqAMYXXMyASGe6XUyBT+4yTvJXU2fZG16rmvqQQJLAfSuYCB03jBjJI6LYUnoWdrGhrGhrRkAIA7l2nSuSzI5ZdjZHBsnI+kaTxUvuNWb4mLodPRZIJb1jjmTiSsOzfs4sdKpfh74ybUIcwHfAAnvkKUQi9CMIxWxlc5PubtlpNGWJ+tNFsLmNWwy0EZ4qZA20WAWobleLQEBkRWiqN6qCgKoiIAiIgCIiAIiIAiIgCpCqiA1a+y6T8XU2E74Ad4jFaNq5MUn+12EioPCoHLsIoSrjLlElKS4ZFanIu7jTcB2X6R/I4t/Ko1yg2k6xV2MrtdVaW3gC5jjmW5mnJHgvT1yts8l7NaiDWp33AQ1wLmuAmYBaRqqXpa+Ui1XS7nn9LlLYKjg5/OMdM9KSAYieiXAGOAXZs1ay1JuVmOO4PDT54+Spbvsis7v2VapT4Ou1G/7T5rlWb7Pv6O8ufXa6D0CKbajRrLmPJ+tVCcFWialGRIhsxmHW7iI8Srf6rbjif9I8VqttFqGDX2O08Dfs1T/ePkudtzls6ygc7ZXsquwY3naVRh4yCXR+FURm28YJYO0/Y7HZyRxulvgRitGtyRs7s2AcYNP/AErg2T7S5/aUATvY4z8JB+a7Fl5e2V5xc+mT7bbwHwSN6takhgwVvs+oOye9s/dc3wOPmuTbPs0fnStDRGj2FoMx2qZWXbFCr1K1N5+8L3c3PyW7Gsd84dwMLmWcweV1eQ1rZjzVKqN7CGk+YK6mwtjVKIY6pSfTuk9Sb86SHjq8Bqp/HfxIwQbxjvM4eChJKSwdTwRiyWUASG3XOkuJIc8kknpHUrYu92/MFdx1Bp0DjvIkeS4m3dsWazDpdKpoxhx79Gj6gqUV2Rx5Za9waCSQ1okkkjzUb2lypLjzdmBkmA4AlxO5jfrsWtZ7Pato1IaOgDiThSZ946nxJ7F6Jyd5JUbIJaL9WMajhjxDB6o895K0Rr8kZSUTlchuS1WzufWrmH1G3bmbhLg6Xu34Zf8ASmEIqwr0sGdvLyyiuDUAV4aunCgaroRVhAUSFVEAhIVUhAVDjvKuFU71YqwgMgrlZWOkLWhbTRggKoiIAiIgCIiAIiIAiIgCIiAtqUw4EHI4Fch/J0jGlXq0+BiozwcJ812UUZQjLlHU2uCMWnYFY9Ztmre8Wupu7TF6fFX2PkTQGNWnTqvOBvND2gbmB0wPNSRFGNcY8HXJsilr+zGwPypGmd9Nzmj4TLfJcO3fY8391aSNwqNDu6WkfIr0dFPCCnJdzxi3fZfbWdVrKw9x4n4X3f1XJqWa3WXNtoogffDPHqL31UhRcETVr7nhll5eWtub21QPaaD5tu/NdazfaVP7WzgjXm3R5Ef7l6ZbuTdlrftLPSed5YL3xDHzUft32VWJ/U5ykfddeHhUDlB1ImrV3Iftn7QXPbds7TTBze6C7HRokgdvyzWTk79n9SsRVtRcxhxumedfOMuJxYDxxPDNTLk79nVCyuvkmtUB6LngQ3ddble97whSdlnA4qUa0iMrO0TQ2dsxrGBjGCmxuQAgf98Vv/0du5ZUVhSYDYxxCt/onFbKIDVNA7laWlbiIDSCuLltFo3Kw0QgNdFmNn4qhoFAY0VxYdypCAoqoiAuptxWwsVELKgCIiAxc6U50oiAc6U50oiAc6U50oiAc6U50oiAc6U50oiAc6U50oiAc6U50oiAc6U50oiAc6U50oiAc6U50oiApzpVedKIgHOlOdKIgHOlOdKIgHOlOdKIgHOlOdKIgHOlOdKIgHOlOc7ERAWk8ArHFEQF7KmCu50oiAc6UREB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4831974" cy="25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987824" y="429309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MAŠĪNA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055256" y="573325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SĒTA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015889" y="496871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MĀJA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2052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5088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TĀs ir</a:t>
            </a:r>
            <a:endParaRPr lang="lv-LV" dirty="0"/>
          </a:p>
        </p:txBody>
      </p:sp>
      <p:pic>
        <p:nvPicPr>
          <p:cNvPr id="3074" name="Picture 2" descr="https://encrypted-tbn2.gstatic.com/images?q=tbn:ANd9GcRZyd2IabcZua-ubPsoD7l-KQwBwRU3NpUeovBfsOvTl6cHruj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59275"/>
            <a:ext cx="2016224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3311860" y="429309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MĀJAS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328628" y="4963650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GULTAS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311860" y="5764858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DURVIS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8008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TIE IR</a:t>
            </a:r>
            <a:endParaRPr lang="lv-LV" dirty="0"/>
          </a:p>
        </p:txBody>
      </p:sp>
      <p:sp>
        <p:nvSpPr>
          <p:cNvPr id="3" name="AutoShape 2" descr="data:image/jpeg;base64,/9j/4AAQSkZJRgABAQAAAQABAAD/2wCEAAkGBhAQDw8UEA8QDw8UFBcQEBQPEA8PDw8PFRIVFBQUFBQXHCYeFxkjGRQUHy8gIycpLCwsFR4xNTAqNSYrLCkBCQoKDAwOFA8MFCkYFBgpKSkpKSkpKSkpKSkpKSkpKSkpKSkpKSkpKSkpKSkpKSkpKSkpKSkpKSkpKSkpKSkpKf/AABEIAOEA4QMBIgACEQEDEQH/xAAbAAABBQEBAAAAAAAAAAAAAAAAAgMEBQYBB//EAFQQAAEDAQMFCgcMBwYFBQAAAAEAAgMEBRFxEiExcrEGByIyQVFhkaHBEyQzNHOBshQjJTVCUnSCs7TC8ENiY3WDw9GEkqKk0vEWVGSj4RU2REVT/8QAFgEBAQEAAAAAAAAAAAAAAAAAAAEC/8QAGREBAQEBAQEAAAAAAAAAAAAAAAERQTEh/9oADAMBAAIRAxEAPwCQZ1zwpPQmw1LAW0ACWGoASwEHQEsBJCWEHQEoBACVcg6AugLgS0HEoICUAgAu3LoC6g4AlAIv50ZXQT6kC4Yi5zWi4Em4X6FJNkv529Z/omrPJ8NFm+UFdnQgpHWZJzA4OCafQSj5BOBae9XYqGHQ5v8Aeb/VJ8IOcdYKDPOhmGiF/rH9L0xI6cfJyfqHvWoSHIMi58vKb8b0e6JeYLWOxTToh80H1AoMv7sk+auxVrspoLSL3Adq0L6Zh+Q3qChy2fHffkC8Zxp0hAtF6UQi5BzKQhCCgASwFxoS2hB0JYC4AlBB0BLAXAlgIABKAQPzcltYf90AAlXJQi5ympKiNuk39qBeb86V0fnkSYpWnRmTuYaSEHLjh1pQbjsXBI06AXYBOBrzoZdiUCWsHIlgJ1lnyO5bsAn2WHfxj1m9AzQvb4aMXi/KCt3aE3SWU1jmkaQQcwTsmgoMZ/wXA57y2KRhLnOORVVbASSTfc19yebuDGkVNdEP1K2e4f3y5Wdse6PdETYJfBRlmVKABlHPmyc2nOevoUuCxpH3XxTSnnkc8DuCgojuaYzTata3o8LTS7YSU0+zJ/0Np1jtajo5G9eS1bKDc1NyMii6iey9TWblr+PMT0Nbd2k9yfB562jtQHNWwkftaQA/4Je5LLLVGiaz360VXHse5elRbm4G6WufrOOwXBTYaCJnFjY3Bov601Xl8Udrni01HN6OWpbthI7UzUVtbDUUsNZRsg90mQRvjqWzAGOMvN7cgEcg9a9dXnm+T8Y2Hr1f3ZqmiOAi5dXAtIELiEFGAnAkhLAQdCdbGbr7jdzjP2DOmwrCkHAGJQRGhvzxfzcU9Rzp5sQ/3Uh8YIzgHHOoM9CL+De3VJHYFA7JUsYM5ChS22NDGknQM2lXEFgxnO68/nnVjDTRxAlrWs5zy3dLjnQZuCzKubOQY2/rnJ7ON2K4o9zETc7yZD62t/r2qPNuypg4shL6yXRkUcbqh1/MXN4LfrEKws33e5xfU0jaSC66MPmbJUOfeLi5rL2tGTlfKJvuVFRWQsbLLwvBsa4NAGYX5Idm61Ls2GGQ3NyjcLyS03aQNJ5c6mWZZDamqqWuIAa4PzgnPkMGi8c6u6iw46drS0kknJOZoF1xOgDoU0QoqJg5OtSGxgcgHqWVt20ak2lZ1JFOYIqgvbI9jI3ytyY8sZOWCBoIzg6VqY97unPl6iuqucSVckTTiyn8G31XXJoZrLTghF800cQ55HtYOslVrd2VK83QGarPNR089SL9aNpb2rU0G4uzoDfFQ0rH/P8AAxuk9cjgXHrVxcpqsRS11ZI9l1m1EUOUMuSpfTxZDOVwjDy8m7kuHqUt+j1LT1fk34LMyaCrEPWP58fo/wDMatMs1ZHnx+jn7Rq0qlUIQhQCEIQC8+3yh4/YZ/aVQ/y3/hegrA75A8dsT09QOulcrBDQhC0hNyEXn8hCClalpLQnAg6FY0g4A9arwrKlHAHr2oFgJuRucYp0JLxnGPeghbubXmpKB8sBDZQQAXNDgBc4nMeXMosG5ls7h4d01a7T4zIXRA9ELbox62lG+gPgyTW/lyLa2fShrG5s5Av6kC7FspkIAa1ouzXNAa1vQ1ozAK3t3iM1vwlcghCVbvEZrfhKlFFuT88q/wA8kavbcHAZrfhKo9yQ8cq/VsjV9bQ4DNb8JU6rzq1G/D9ia83ZTuXqq8xtBnw9YutP90kXpyUCEIUDVX5N+CzEmg4LT1fk34FZmTQcFYJVkt8bv/Ykf42rQqisrzn+Efaar1KBCEKAQhCAWD3yB43Yn0mUddK9bxYXfJHjNi/S3jrppEggciAuALoC2jlyF25CClaEoJLUoIFBWdIOA317VWtCtaJl7B69qBdybeM7cRtTpCQ/jNxG1BT76A+DJNb+TKvQI2XZuZYDfR+LH638mZeiXZzidqCXTpNucRmt+EpcHIkW5xGa34SpRSbk/O6v1ezGr61+K3W7iqLcmPG6v1eyxX9qjgtx7ip1WBtH4+sTWqPusq9LXmtpfH1i41H3WVelJQIQhQNVXk34FZqUcE4dy0tVxH4FZmU5jh3KwTbK85/hH2mq+VFZQ8YHoj7TVepQIQhQCEIQCw++SPf7F+nAdcEq3CxO+V5WxP3iwdcMqCsboCAUDQMAgLaO5S6uIQUoSgkhLCBS0Nlw3wtOPtFZ4LVWS3xZn1vbKCC9ucppw4TcRtT7xwimncZuI2oKbfSHwY7X/kzL0Q8Y4navPN9IfBp9IPsZl6I/jOxO1BKgGhN25xGa34SnYORNW5xGa34SpfRTbk/Oqv1eyxX1qcVuPcVRbk/OqvEeyxX1p8VuPcVOqwVpfH1iY1H3WVekrza0x8P2J/aPusq9JSgQhCgaquI7ArMyaDh3LT1XEfgVmZOKcDsVgm2X5wPRH2mq9VHZnnA9G72mq8SgQhCgEIQgFiN8vylifvKP7KVbdYffO49i/vOL7KVBWt0DAbF0IGgfnkXbltHMroQlIQUgSgkhLagUFq7KHisf1vbcsoFrbKHiseB9tyCE8ZymCOE3EbVJkGcpi7hNxG1BTb6Q+Dv4o+ymXojuM7E7SvPN9D4vZ6Zn2cy9EeOEcTtQSYORNW5xWa34SnoeRM25xWa34Sl9FPuT85q8R7LFfWnxW49yotyg8Zq8R7LFfWlxW49yz1WBtP4/sX+0fdZF6SvN7UHw/Yv9o+6yL0hKBCEKBqq4jsCs3KMxwOxaSp4jsCs9a5axrnBxAbcXADnBF3f6lYJVm+cD0Z2hXiorLdfOwjQYiRhe1XqUCEIUAhCEAsPvo/8A037zh+zmW4WJ30BwbJPNadP2slCCsCF0Ll62hVyFy9dQUjUoJAKUEDgWvsoeKxYH23LHhbGyvNYsD7TkEOUZyo5HDbiNqkyjOVHI4bcRtQU2+cPEY+mdn2cq9DeeE7WO1efb5o8Sh+kxj/BIvQ3jhOxO1BIh5FU2vO7wrc97fCZAbyC5hdf+elW8I0KrtykcJI3C4tLrzzghjh1Z0ojblfOKvEeyxXto8VuPcqPcr5xV6w9lqvLR4rce5Z6rB2p8f2J/aPu0i9HXnNp/H9i4VH3aRejJQIQhQN1PEdgszaN3g3357yNOe+4Faap4j8CsrXNLmm7SAbhzki7SrBPsge/Reh/0q/VDZIImiv0+CIOPBV8lAhCFAIQhALFb6Xk7M/edNskW1WJ31PI2b+8qXbIgrChBXFtCr+hCL0IKRpSgkBLCBQWzsoeKxav4isYFtrLHisOr3lBCk0lRvltxG1SpRnKjfLbiNqCn3yx4rTfSotki9Dk4zsTtXnu+V5tSfTIdki9EeOEcTtQSIeRRbc4rMTsUqIaFEt3ix4nYpfSK3ct5er1h7LVd2hobj3Kl3LeXq9Yey1XdoaG49ynVYS1Pj+xcKn7tIvRV51afx/YurU/d5F6KlQIQhRTVTxH4FZmXQcO5aeq4j8CsvJoOHcrBYWd5dnoztCvFR2d5dnoz3K8SgQhCgEIQgFiN9Y3QWd+8qX2nrbrD77I8WoOi0aT7RyCufy4rly6/ScSkraFXIQhBRhLCQEoIHAttZg8Vh1O8rENK3Fm+aw6gQQ36So13DbiNqlPGlRvltxG1BTb5I8Xo/pkP416M8cI4navOt8k+L0f0yHa5ekPbwjidqByMKJbmhmJ2KdGFCtvQzE7FL6K3ct5ar1hsarq0NAx7lTbl/LVesNjVdV+huPcp1WEtP4/sXVqfu8i9EXnlpfH9jalT93kXoaUCEIUDdTxH4FZaTQcO5aiq4j9U7Fl3nMcO5WCzs4e/M9Ge5XSpbN8rH6M9yukoEIQoBCEIBYnfYHilH0WhSfarbLFb7A8SpzzV1If++EFXIeE7E7UglLnHCdrHaUhbQZSEXoQUoSwmwltQOBbizh4rBqDYsM0re2e3xWD0bdiCC/lUX5bMRtUqTSojnXPZiEFPvleQox/1kO1eoFu1eXb5Tx4Ozxz1sIGOUF6qpoAFXW3oZidgVkVXWzoZie5RVbuX8tV6/cFdV2huPcqfcz5aq1+4K4rtDce5OjDWn8f2NqVP2Ei9CXntp/8AuCxtSp+wkXoSUCEIUDdTxH4HYspJoOB2LV1PEfqnYso85jgrBbWcPfY9Q9yuVUWd5SPU7grdKBCEKAQhCAWM32fi+M81XSn/ADDFs1jd9ofBh6KmlP8Amo0FRUcd+s72im705Uj3yTXd7RTa2gzLq5koQUgKUCkBKCB1hXoVA3xWD0bfZCxNPYlQ+4tjwynxs7Cb+xb2ihIgiYckOaxrXZyRlBoB0BBTVGa9VzpOG3FX01gvff78wYMce9QJdy8wN4cH3c12wqB90cczMmSOOZmnJkZHMy/nucCL1HjsSBo968LTjmpampp2jPf5Nr/B6f1c6g1VmSg8JgB58l7HdYKRG2pbxZhhK7KHW9v4kFwz3WziV8juiqp6eobp54hC7t61Ijq6l+af3Obs7XQeFaTfpDo333aBnDjp0BVkM9YONTNlHPDI09l5T7LWDfKxTw68T7utt6fBY7mh79V6/wDRXFdobj3LA1VdG6R9ziQXl4ILm6QP6K+oXZEY4Ukl4vue8OuwvuQV9qWPUG1LPq42NligZM2RgkbHLfJG5jckPuadPzgr7/iRwuyqGsbebuCKWa7puilcbkx7tHM8eq/2SUoVjOVwGsC3aEEh26unblZYqYw3jGSirWNH1zHkn1Fdj3X2e4gCupg46GvnjjefqOIPYm2TtPFcDquB2JbpiRnJI5iSR1FTFTTWRyxvMcjJBcc8bmvGjoWafoOCkyWNSkh3uWmy2kPa73PBlNeDeHB2TeCDnvUZ+g4KyIuqDjxej7grZVFAeHDqdyt1KoQhCgEIQgFjd9w/BMp5pqY/5uJbJYvffN1kTempvvcSCqqvKSa7vaKavTlUffJNd3tFNraC8rq5euoKEJV6QHJYKC6O6hrRe6J/1CHdhuT9Pu1puWWSM/rseB1tvCzxTT4AdIHUg3lJunjfdkVMT+jwjL+o51ZttR92gH1FeUvs1h+SiKiczyUskeo9zdhQerm1HnRkXdLSe9MvhD+MY2n9WMjYV51Fatczi1JeOaQMk7XC/tUuLdjWN48MMg6A9h7CR2KDeR2LHpEwB6BknarGGzyBmqJSPqHtIK8/h3ft/SU0rNRzJB25KsqbdvRu/SujP7SORvaAR2oNdLZLHcZz3Y5H+lRzueZ8mR7eo7LlBpN0Ub/J1MT+hsrCeq+/sViy0H8vaEDDtz7/AJMwOsP90w6yalujJdgbu8KwNpO5MkYhN+7JT+kaMG3oKyWmmHGgJwGV3FMGUDSxzD0Xt2EK9ax7tNSRg3JS/wD0truNNI/6+ZBSR1QvAD36briSQc/TekSaDgrySxomNcQ03gEglzsxAVGXdIQQa2OpmdHlR0YbC4uhPumuD+YGRjYMm+7kvIF+lSBV140S0A9VoOu2JwlFx5AeooEe6rQ/52lZq0dTJ7VQ1dbW2iNNfAR0WWQe2rTjYXfNd1FL9zP+a7+6UwJbXVel1cT0NooWgdcpPampKuqN/j84H6lNRNu9bmvTxo3/ADD2BMTRPbpjf6mOcOwFMDLpqrktGt9bLNu7KVV1sUMlXEYqmrqpoSWucwmljBLHBzbzHC05iAdPIn5rSY3jZYxY4bQoctsxc7uof1TA5K69zjykk9ZKQPz1LjZAQCNBF4wOdF6oUhJvQgogUtNBLBQOBFy4CuhB1duQlBBwNXcldC6AgT4MHkTbqNh0tCkLoQV8lkxnkRFRyx+Snlj1HvaOwqxARcgaitq0WaKjwg/aNjf2kX9qlxbuKtnlKeKTpb4SM7XDsTOSuZKgtYN8SL9JTzR6hZIO3JKsqfdvRP8A0+R6WORnbcR2rLOgHKB1Jl9nMPyQg9Gpbaik8lURP6GSsceoFSX1bmg3AX3Zr2j+i8olsWMrsNNPH5KolZ0Nke0dQNyD0OO0ap7jeGZP1hsKm5b7uc61w67ivOo7dtGP9MJB+0jjd23A9qmQ7vKlvlKaN/Sxz4z25So2znzckYP8Uf6Unxj/APOMYyg7FmoN8aD9JBNHq5Eg2tPYrOn3a0T/AP5AZ0SNkj7SLu1BKlqphp8CPW8/iUd9oTc7PU13eVYwWhDLxJIpdR8b+wFLfSxnTGBhe1BSyV0x0vH9xp23qvqIsvjCM/wYQevJWjdZkZ+c31g7V5nuwt2sbWVFPSvigiiLGOldH4Wd73RMkOSDwWgeEA0X5lBfkgZhcAMwuzAYBAKqLDbJ4GPwkjpZLuG9xJLnXkklWjSgczoSMpdVFKF1q6hAoJYQhBwfnqTgQhB1LahCDrfz2JSEIAciAhCilFCEIjjl1CEHDo/PMkrqECU3NoQhFVtRyqvdpQhERJuOF6zuV8i3BCEF4V4/um+M7Q9LH90gQhBcWX5NqnBdQgUhCFR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hAQDw8UEA8QDw8UFBcQEBQPEA8PDw8PFRIVFBQUFBQXHCYeFxkjGRQUHy8gIycpLCwsFR4xNTAqNSYrLCkBCQoKDAwOFA8MFCkYFBgpKSkpKSkpKSkpKSkpKSkpKSkpKSkpKSkpKSkpKSkpKSkpKSkpKSkpKSkpKSkpKSkpKf/AABEIAOEA4QMBIgACEQEDEQH/xAAbAAABBQEBAAAAAAAAAAAAAAAAAgMEBQYBB//EAFQQAAEDAQMFCgcMBwYFBQAAAAEAAgMEBRFxEiExcrEGByIyQVFhkaHBEyQzNHOBshQjJTVCUnSCs7TC8ENiY3WDw9GEkqKk0vEWVGSj4RU2REVT/8QAFgEBAQEAAAAAAAAAAAAAAAAAAAEC/8QAGREBAQEBAQEAAAAAAAAAAAAAAAERQTEh/9oADAMBAAIRAxEAPwCQZ1zwpPQmw1LAW0ACWGoASwEHQEsBJCWEHQEoBACVcg6AugLgS0HEoICUAgAu3LoC6g4AlAIv50ZXQT6kC4Yi5zWi4Em4X6FJNkv529Z/omrPJ8NFm+UFdnQgpHWZJzA4OCafQSj5BOBae9XYqGHQ5v8Aeb/VJ8IOcdYKDPOhmGiF/rH9L0xI6cfJyfqHvWoSHIMi58vKb8b0e6JeYLWOxTToh80H1AoMv7sk+auxVrspoLSL3Adq0L6Zh+Q3qChy2fHffkC8Zxp0hAtF6UQi5BzKQhCCgASwFxoS2hB0JYC4AlBB0BLAXAlgIABKAQPzcltYf90AAlXJQi5ympKiNuk39qBeb86V0fnkSYpWnRmTuYaSEHLjh1pQbjsXBI06AXYBOBrzoZdiUCWsHIlgJ1lnyO5bsAn2WHfxj1m9AzQvb4aMXi/KCt3aE3SWU1jmkaQQcwTsmgoMZ/wXA57y2KRhLnOORVVbASSTfc19yebuDGkVNdEP1K2e4f3y5Wdse6PdETYJfBRlmVKABlHPmyc2nOevoUuCxpH3XxTSnnkc8DuCgojuaYzTata3o8LTS7YSU0+zJ/0Np1jtajo5G9eS1bKDc1NyMii6iey9TWblr+PMT0Nbd2k9yfB562jtQHNWwkftaQA/4Je5LLLVGiaz360VXHse5elRbm4G6WufrOOwXBTYaCJnFjY3Bov601Xl8Udrni01HN6OWpbthI7UzUVtbDUUsNZRsg90mQRvjqWzAGOMvN7cgEcg9a9dXnm+T8Y2Hr1f3ZqmiOAi5dXAtIELiEFGAnAkhLAQdCdbGbr7jdzjP2DOmwrCkHAGJQRGhvzxfzcU9Rzp5sQ/3Uh8YIzgHHOoM9CL+De3VJHYFA7JUsYM5ChS22NDGknQM2lXEFgxnO68/nnVjDTRxAlrWs5zy3dLjnQZuCzKubOQY2/rnJ7ON2K4o9zETc7yZD62t/r2qPNuypg4shL6yXRkUcbqh1/MXN4LfrEKws33e5xfU0jaSC66MPmbJUOfeLi5rL2tGTlfKJvuVFRWQsbLLwvBsa4NAGYX5Idm61Ls2GGQ3NyjcLyS03aQNJ5c6mWZZDamqqWuIAa4PzgnPkMGi8c6u6iw46drS0kknJOZoF1xOgDoU0QoqJg5OtSGxgcgHqWVt20ak2lZ1JFOYIqgvbI9jI3ytyY8sZOWCBoIzg6VqY97unPl6iuqucSVckTTiyn8G31XXJoZrLTghF800cQ55HtYOslVrd2VK83QGarPNR089SL9aNpb2rU0G4uzoDfFQ0rH/P8AAxuk9cjgXHrVxcpqsRS11ZI9l1m1EUOUMuSpfTxZDOVwjDy8m7kuHqUt+j1LT1fk34LMyaCrEPWP58fo/wDMatMs1ZHnx+jn7Rq0qlUIQhQCEIQC8+3yh4/YZ/aVQ/y3/hegrA75A8dsT09QOulcrBDQhC0hNyEXn8hCClalpLQnAg6FY0g4A9arwrKlHAHr2oFgJuRucYp0JLxnGPeghbubXmpKB8sBDZQQAXNDgBc4nMeXMosG5ls7h4d01a7T4zIXRA9ELbox62lG+gPgyTW/lyLa2fShrG5s5Av6kC7FspkIAa1ouzXNAa1vQ1ozAK3t3iM1vwlcghCVbvEZrfhKlFFuT88q/wA8kavbcHAZrfhKo9yQ8cq/VsjV9bQ4DNb8JU6rzq1G/D9ia83ZTuXqq8xtBnw9YutP90kXpyUCEIUDVX5N+CzEmg4LT1fk34FZmTQcFYJVkt8bv/Ykf42rQqisrzn+Efaar1KBCEKAQhCAWD3yB43Yn0mUddK9bxYXfJHjNi/S3jrppEggciAuALoC2jlyF25CClaEoJLUoIFBWdIOA317VWtCtaJl7B69qBdybeM7cRtTpCQ/jNxG1BT76A+DJNb+TKvQI2XZuZYDfR+LH638mZeiXZzidqCXTpNucRmt+EpcHIkW5xGa34SpRSbk/O6v1ezGr61+K3W7iqLcmPG6v1eyxX9qjgtx7ip1WBtH4+sTWqPusq9LXmtpfH1i41H3WVelJQIQhQNVXk34FZqUcE4dy0tVxH4FZmU5jh3KwTbK85/hH2mq+VFZQ8YHoj7TVepQIQhQCEIQCw++SPf7F+nAdcEq3CxO+V5WxP3iwdcMqCsboCAUDQMAgLaO5S6uIQUoSgkhLCBS0Nlw3wtOPtFZ4LVWS3xZn1vbKCC9ucppw4TcRtT7xwimncZuI2oKbfSHwY7X/kzL0Q8Y4navPN9IfBp9IPsZl6I/jOxO1BKgGhN25xGa34SnYORNW5xGa34SpfRTbk/Oqv1eyxX1qcVuPcVRbk/OqvEeyxX1p8VuPcVOqwVpfH1iY1H3WVekrza0x8P2J/aPusq9JSgQhCgaquI7ArMyaDh3LT1XEfgVmZOKcDsVgm2X5wPRH2mq9VHZnnA9G72mq8SgQhCgEIQgFiN8vylifvKP7KVbdYffO49i/vOL7KVBWt0DAbF0IGgfnkXbltHMroQlIQUgSgkhLagUFq7KHisf1vbcsoFrbKHiseB9tyCE8ZymCOE3EbVJkGcpi7hNxG1BTb6Q+Dv4o+ymXojuM7E7SvPN9D4vZ6Zn2cy9EeOEcTtQSYORNW5xWa34SnoeRM25xWa34Sl9FPuT85q8R7LFfWnxW49yotyg8Zq8R7LFfWlxW49yz1WBtP4/sX+0fdZF6SvN7UHw/Yv9o+6yL0hKBCEKBqq4jsCs3KMxwOxaSp4jsCs9a5axrnBxAbcXADnBF3f6lYJVm+cD0Z2hXiorLdfOwjQYiRhe1XqUCEIUAhCEAsPvo/8A037zh+zmW4WJ30BwbJPNadP2slCCsCF0Ll62hVyFy9dQUjUoJAKUEDgWvsoeKxYH23LHhbGyvNYsD7TkEOUZyo5HDbiNqkyjOVHI4bcRtQU2+cPEY+mdn2cq9DeeE7WO1efb5o8Sh+kxj/BIvQ3jhOxO1BIh5FU2vO7wrc97fCZAbyC5hdf+elW8I0KrtykcJI3C4tLrzzghjh1Z0ojblfOKvEeyxXto8VuPcqPcr5xV6w9lqvLR4rce5Z6rB2p8f2J/aPu0i9HXnNp/H9i4VH3aRejJQIQhQN1PEdgszaN3g3357yNOe+4Faap4j8CsrXNLmm7SAbhzki7SrBPsge/Reh/0q/VDZIImiv0+CIOPBV8lAhCFAIQhALFb6Xk7M/edNskW1WJ31PI2b+8qXbIgrChBXFtCr+hCL0IKRpSgkBLCBQWzsoeKxav4isYFtrLHisOr3lBCk0lRvltxG1SpRnKjfLbiNqCn3yx4rTfSotki9Dk4zsTtXnu+V5tSfTIdki9EeOEcTtQSIeRRbc4rMTsUqIaFEt3ix4nYpfSK3ct5er1h7LVd2hobj3Kl3LeXq9Yey1XdoaG49ynVYS1Pj+xcKn7tIvRV51afx/YurU/d5F6KlQIQhRTVTxH4FZmXQcO5aeq4j8CsvJoOHcrBYWd5dnoztCvFR2d5dnoz3K8SgQhCgEIQgFiN9Y3QWd+8qX2nrbrD77I8WoOi0aT7RyCufy4rly6/ScSkraFXIQhBRhLCQEoIHAttZg8Vh1O8rENK3Fm+aw6gQQ36So13DbiNqlPGlRvltxG1BTb5I8Xo/pkP416M8cI4navOt8k+L0f0yHa5ekPbwjidqByMKJbmhmJ2KdGFCtvQzE7FL6K3ct5ar1hsarq0NAx7lTbl/LVesNjVdV+huPcp1WEtP4/sXVqfu8i9EXnlpfH9jalT93kXoaUCEIUDdTxH4FZaTQcO5aiq4j9U7Fl3nMcO5WCzs4e/M9Ge5XSpbN8rH6M9yukoEIQoBCEIBYnfYHilH0WhSfarbLFb7A8SpzzV1If++EFXIeE7E7UglLnHCdrHaUhbQZSEXoQUoSwmwltQOBbizh4rBqDYsM0re2e3xWD0bdiCC/lUX5bMRtUqTSojnXPZiEFPvleQox/1kO1eoFu1eXb5Tx4Ozxz1sIGOUF6qpoAFXW3oZidgVkVXWzoZie5RVbuX8tV6/cFdV2huPcqfcz5aq1+4K4rtDce5OjDWn8f2NqVP2Ei9CXntp/8AuCxtSp+wkXoSUCEIUDdTxH4HYspJoOB2LV1PEfqnYso85jgrBbWcPfY9Q9yuVUWd5SPU7grdKBCEKAQhCAWM32fi+M81XSn/ADDFs1jd9ofBh6KmlP8Amo0FRUcd+s72im705Uj3yTXd7RTa2gzLq5koQUgKUCkBKCB1hXoVA3xWD0bfZCxNPYlQ+4tjwynxs7Cb+xb2ihIgiYckOaxrXZyRlBoB0BBTVGa9VzpOG3FX01gvff78wYMce9QJdy8wN4cH3c12wqB90cczMmSOOZmnJkZHMy/nucCL1HjsSBo968LTjmpampp2jPf5Nr/B6f1c6g1VmSg8JgB58l7HdYKRG2pbxZhhK7KHW9v4kFwz3WziV8juiqp6eobp54hC7t61Ijq6l+af3Obs7XQeFaTfpDo333aBnDjp0BVkM9YONTNlHPDI09l5T7LWDfKxTw68T7utt6fBY7mh79V6/wDRXFdobj3LA1VdG6R9ziQXl4ILm6QP6K+oXZEY4Ukl4vue8OuwvuQV9qWPUG1LPq42NligZM2RgkbHLfJG5jckPuadPzgr7/iRwuyqGsbebuCKWa7puilcbkx7tHM8eq/2SUoVjOVwGsC3aEEh26unblZYqYw3jGSirWNH1zHkn1Fdj3X2e4gCupg46GvnjjefqOIPYm2TtPFcDquB2JbpiRnJI5iSR1FTFTTWRyxvMcjJBcc8bmvGjoWafoOCkyWNSkh3uWmy2kPa73PBlNeDeHB2TeCDnvUZ+g4KyIuqDjxej7grZVFAeHDqdyt1KoQhCgEIQgFjd9w/BMp5pqY/5uJbJYvffN1kTempvvcSCqqvKSa7vaKavTlUffJNd3tFNraC8rq5euoKEJV6QHJYKC6O6hrRe6J/1CHdhuT9Pu1puWWSM/rseB1tvCzxTT4AdIHUg3lJunjfdkVMT+jwjL+o51ZttR92gH1FeUvs1h+SiKiczyUskeo9zdhQerm1HnRkXdLSe9MvhD+MY2n9WMjYV51Fatczi1JeOaQMk7XC/tUuLdjWN48MMg6A9h7CR2KDeR2LHpEwB6BknarGGzyBmqJSPqHtIK8/h3ft/SU0rNRzJB25KsqbdvRu/SujP7SORvaAR2oNdLZLHcZz3Y5H+lRzueZ8mR7eo7LlBpN0Ub/J1MT+hsrCeq+/sViy0H8vaEDDtz7/AJMwOsP90w6yalujJdgbu8KwNpO5MkYhN+7JT+kaMG3oKyWmmHGgJwGV3FMGUDSxzD0Xt2EK9ax7tNSRg3JS/wD0truNNI/6+ZBSR1QvAD36briSQc/TekSaDgrySxomNcQ03gEglzsxAVGXdIQQa2OpmdHlR0YbC4uhPumuD+YGRjYMm+7kvIF+lSBV140S0A9VoOu2JwlFx5AeooEe6rQ/52lZq0dTJ7VQ1dbW2iNNfAR0WWQe2rTjYXfNd1FL9zP+a7+6UwJbXVel1cT0NooWgdcpPampKuqN/j84H6lNRNu9bmvTxo3/ADD2BMTRPbpjf6mOcOwFMDLpqrktGt9bLNu7KVV1sUMlXEYqmrqpoSWucwmljBLHBzbzHC05iAdPIn5rSY3jZYxY4bQoctsxc7uof1TA5K69zjykk9ZKQPz1LjZAQCNBF4wOdF6oUhJvQgogUtNBLBQOBFy4CuhB1duQlBBwNXcldC6AgT4MHkTbqNh0tCkLoQV8lkxnkRFRyx+Snlj1HvaOwqxARcgaitq0WaKjwg/aNjf2kX9qlxbuKtnlKeKTpb4SM7XDsTOSuZKgtYN8SL9JTzR6hZIO3JKsqfdvRP8A0+R6WORnbcR2rLOgHKB1Jl9nMPyQg9Gpbaik8lURP6GSsceoFSX1bmg3AX3Zr2j+i8olsWMrsNNPH5KolZ0Nke0dQNyD0OO0ap7jeGZP1hsKm5b7uc61w67ivOo7dtGP9MJB+0jjd23A9qmQ7vKlvlKaN/Sxz4z25So2znzckYP8Uf6Unxj/APOMYyg7FmoN8aD9JBNHq5Eg2tPYrOn3a0T/AP5AZ0SNkj7SLu1BKlqphp8CPW8/iUd9oTc7PU13eVYwWhDLxJIpdR8b+wFLfSxnTGBhe1BSyV0x0vH9xp23qvqIsvjCM/wYQevJWjdZkZ+c31g7V5nuwt2sbWVFPSvigiiLGOldH4Wd73RMkOSDwWgeEA0X5lBfkgZhcAMwuzAYBAKqLDbJ4GPwkjpZLuG9xJLnXkklWjSgczoSMpdVFKF1q6hAoJYQhBwfnqTgQhB1LahCDrfz2JSEIAciAhCilFCEIjjl1CEHDo/PMkrqECU3NoQhFVtRyqvdpQhERJuOF6zuV8i3BCEF4V4/um+M7Q9LH90gQhBcWX5NqnBdQgUhCFR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87510"/>
            <a:ext cx="2503165" cy="250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311860" y="429309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JUMTI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325893" y="5733256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SKURSTEŅI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3325893" y="4991359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0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3284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sp>
        <p:nvSpPr>
          <p:cNvPr id="3" name="AutoShape 2" descr="data:image/jpeg;base64,/9j/4AAQSkZJRgABAQAAAQABAAD/2wCEAAkGBhQSEBUUExQVFRQWFBgYFhYYGBUWFBUUFxQVFxcYFhcYHiYfFxsjGhQUHy8gIycpLCwtFR4xNTEqNSYtLCkBCQoKDgwOGg8PGikkHyQsLCwsLCwsLCwsLCosLCksLCwpLCwsLCksLCwpLCwsKiksKSksLCwsLCwsKSwsKSwpKf/AABEIAMIBAwMBIgACEQEDEQH/xAAcAAABBQEBAQAAAAAAAAAAAAAAAQIDBAUGBwj/xABEEAACAQIDBQQHBgUCBQQDAAABAhEAIQMSMQQiQVFhBRMycQZCUoGRofAjYnKxwdEHFDNDgpKyFWOis+E0c4PCFyRU/8QAGQEBAQEBAQEAAAAAAAAAAAAAAAECAwUE/8QAJREBAQACAgEFAQACAwAAAAAAAAECESExEgMTQVFhBEJxFCIy/9oADAMBAAIRAxEAPwD1hVp8U4Civo246NomliiKbNEmloiiKbNAUs0UUNClopam10SiaKWmwUUUUBS0lLRRRRSxQ0Silpam10SiliimzRKKKKAomiiqCaJooqAmiiliikphFSRTSKIiy0VJlpKuzQiiloqBKKWKWKBsURT4oimzRsURSbRjrhqXdgqqJLGwAFc7tn8QNlwyQC7GQBAADSJBUkiV69DWblJ21jhcuo6SKWsnsX0mwdpspyt7LWJ/D7Va0VZlLzDLG48UkURS0VWSUUsURQJS0sURQApaSKWKiikpaKBKKIooCilooEiiKWigSKKWigSloooCiiigSKWiigiBpQabVPa+2MHCbK+IoaJy6tExMClsnZJb0vzRNcT2v/EMIwGEk65s13A4MEUzAOs1zm2dv4+1LvF1g5kBGVpGjDDHq63JNcc/Xxx6fRh/Pnl3w9E7U9KMDAUktnI1VIZup5CNda5btP8AiP3isuzkC3iEOwPC/gB6XNcvgqWH2jF8wiynJxsgXT8TA+6rC4UKAARyhVHuTg56/rXzZevlX1Y/z4zntFj9sbRjqTjGHge0SvVgecWC1nHsr7MoAbb2cxIJm5b2rkBSbda1jhahhpe5EJPGNZPMSPKoyRrKW5lmAHNm/QjXlXG2u+ozNj7XfBdQ5IOqvJO6CAskQoY8hXd9lemuIghxnFjcy4B1AvfpXJbTsqvIIGbxLujUeu02bpOnzOcu0Ns5AbMVOjEFWJiSWGoUR1reOV+GMsJf/T2/YO1sPGG40xwNjfS1cf8AxC7f23ZnTuMTZ8PCcbpZXbELCMwNiBraK5/AxVxFJmD7a2NtIPSsz0oG0YjK+KxxAq5Q3GJJGaLA3rtP6NzV7cP+NPLc6ehegPaO2Y+EX2l8Fl0ARSHzQDczli/Ka6yuI/hpjfZkf8tTHUEjSu2LV9Pp3eO3y+tj452FmkmkpJrbieDSzTJozUU+aKZmomqHTRNJNLNQLRSUtAUUk0TQLRNJNJNA6aKbS0C0lFFAUUUUV5Ni+mO07QzlGPd6ccNQw4KAM7z8OvCs7Aw3LZsV0PlIRZtAcGWY9TH501e38Dw96nIQBx4Iwso6HnV7DxZAYFj1VR8ho/4l868rPLK9vYwxxnSLB2ZVBCqBeSAonzxJ8Z5D9asFyeDEHhECebTdB0+jG2Ib2MdW3F9+ubykfo2TaFg8mfejmzTBHTrpzw2GnU5iSYG8FLdARAK24xpz0MkE+H4m3QJx87a/GNADmskE3IzEv0ycBaLaxpyecYCCCgC2mJVZ4K1oPw/eoXvlF9zd1sWCf5G4bzj5SFHQtJ3hC5f8mcW/1RbnN0EkxLSLgZYK/eLWB98cJnSgn/3G/wClnPVTYDW4g9TcgFaY/uG99FZz0XQjqI8yag2nY5DBgIIuc0gDgAuoHlrz52CljKiIuc2YAcAFsRblbrzgOJGU7ok2uz5RxbMATPU6cSLQGKcLEwGlVBwzmZkElcMQAAJvPQ89Z03+zdvDrZpEXkCLjSPhTHdVUjMINgcsFm4wQIY6e0dBesHa9nfCc4iyTmLYoYRJ0VVAlZ8vgIrUvlxWLPHl1+CmUDuzljSOGhEfGa39h9MMRLYq94JG8o3hzlQPf8a4vYO1cwAIIaLqRBSb6a8dK2MNp9+lvrn1rUzyw5hlhjnxY9C2DtPDxlLYbAgGDzHKatTXmTYG8rqYcMCCCQSQQYMeLQWM1c7X9J9pfAKJKYwxAQyWGJh5bjo2Y6fCvqw/olnL4vU/lsv/AF6eg0RXhm1dubYfHjYw82xB+tbfox27j4SZlctLGVYkg6c/rrXT3Y5ez+vWJpazuwu1v5nCz5SpDZSOoANul6vs4GpA4XIF/fXXe45XGy6OFOqHE23DXxOg82UfrVf/AI5gRPep8b/DWpuL436XqKy29JtnB/qjzhiPy61XxvTPZV/ufIj5mBU88ftfby+m5RXPv6c7KB4/y/eqv/5I2S+/YcZS54jWp7mH217Of06qlrjdo/ihsywBJJ0uLzppJpr/AMT8GSFRmImRvcNdFPI1Pdw+19jP6dpRXn+D/FMOrMMLdUgaPaTA4Xmm4/8AErFWJwcoYwrFWjNBiZNrwKnu4r7Gb0OiqnZO299gYWKRlL4asRyJAJHxmrddXEUUUUV83bH2JiYpJbDCggZVVMuk7xHq+Z+NdNsGwd3hhIYxxsL8sMgXPU+8gVOmDAsMQzxBIdj5R4eZj3nUSLgm4y66nMO7HQDnxkA6zPGvIyy29jHGYhEvZbgXlhu8JYTDn/VH5IV3dMPKTx3g5+9J3BPUxy40HDywMizwUuSfxF5vbhfXhoSbkkryLAb5+7F5HD9OUaNd7yXQcCY/6cNjHz6W0BeuJHrmRwCwUB9oGMx+E9Toi41vGqwNVWUUco9U+8R11pZJIEvB0WJzcZDDwj4DrGtQK8xHeFT0jMeZBEqOojz1NIcOdVt7RbdHRDqpjjHvjUNzcYhI1Ywp8kMQ2g59TSnD3pyX5ZojriLox85PTQVAhXwkon3FZvfOa4JtN5J1talJAJlkE+IxDseV/FHXTlJpDhxmJCRoza5uJBXUa/PibUuKQAI7sEDTVEHMEDd84+JopnfyfHDAXCrGRfvIb8emtrmmNlIEZ2U2AAkMdJIAkf4wOHOnrtCASX3Tpa7t91hy0gSetOMmROIXPQKUH+2ALST0qpGPi9ksrSgyQSWec2YcFB+UD4wKubJthASVInUZZvMC+YAXHGrWSRIXFIGpurufK2YfhgDQUuHsuUyMKWMwMwCoIuShOVTzIk8NatySYkwu25mMNwwkkEpeDFr34WqDE7bYDN3YyzEl1BkdNCOHG/Cpv5UQVyoEtmbUMdYym/xsBenhjCmMIaDDFyoHMMBu2mIFtTReaoY+OXxFQ4QYrvHffcFic6gAwJ0I1sKMPbnCMy4eGqg2gMwLHhAjhewMcYrR74AwMRQNWOUG/CDMLxgMTxNRttSnefEhf7axcxxDD+pf2Rc9KbZqvh9obWqKuZgzEmFUgZeEjNunU73CKcmHjvigl2yjxeEA88rQTc6WqdcS+X7Q4p1EAFRqZ9SOZJ6Wp6KCd0YuUeNhKs3Q6Zj0XQadbciRRfYMVkYszCQQoLwTfxArYDlOvSg9jOEVC4zk6tiPa2mb+5AvAi9X8QgEMMNiPUUA66Bu6JA8ifPrUQ2TVRhyzDeJYMiryadAOIWQTUlq3UVG7ETvJLrCKJ4YjRoDfLJ1JIMD41GnZyQ2IzoCZywoFiSM0Hxg3Ai3yrRGzSCgRAicSAyk/gmczdTYcafgo7zilcMZPDfMJFic0bgEWEH5VdprbPTs7DCBA/2jHeUIJAHA4VsuXWTfzFOOyYMqqO2RASxWGCg3JJ9QseA+Fpq5jLiKMwOHnaBlJsAfDvgSSZvaNKXEwcRcqZ0ljJJEb3HIB4gBYSZ+NJf01+KuFg4bvnLHu1spiUkCwz+IgecTaeFNfZMKCW71i5+zMGfNMonMTxa8Tzq27ktkLgKo5faRy9mSZvHxqPDx3xdHkjw5QUEaF80w/siIEzQn0Ts7YsNIXMFYNvMzKzM5EASbZRMRETOtJ2t2v3RCMc6jEWCQNIBkwIMEWq7tOKFw3wmXJ9nIuGGUyOm8CPyrme0WOIGJ11Hu4Vm5arr48cPdezduGNhLiD1hfoeI+NWZrhv4WdrB9m7omWQz1IsPyyfGu3mvUwvljt43q4+OVh1LTJorbm8hyyP7hvc6P5IOI4Te3HhSul5CkQPETuD8Qm7f6j+iYjACQ2JrEgbw6J7XnvW+Zln1WJ6m2n9wW+fw4V4z3PwzQQcNADortOfiDPqjjB+HGpL80BA10ZBGidP9P7sGARO6IOsmQ/MKNQJ6AeZgU8m4UKkjRTG5GpU3E6aA+c1U/wBkwsWLBxIvurvAc3X9gJt5UpxwROd4m7ASHYcIvHwMcb01NTvrHrH+4T75EdTPkTS96ZnvBmj1QdxeOddfyA86UnQcXjKxJ0Bui31m8HzNuU0jYFvA5g6sxzn8Dan5D30pxBE5nycx4XOkccvu+M0NExlctFlN0UDQzeD+I25TQOTB3wci5gLSQDhjn8+EkeZpO6Izf0woMswjMx+8mnvJsOEmkOEIjI8A3LMyuxHBH1PuIA5zSHDYkEYSlhZQSAcMC8zcDnxI1uaB5ciGzoDwgSgHNhqLcoy86Y+P/wA05PWaN1jyU6J0ueetL3bAkL3cmM7gb039U3bpJHMim9+53g6Kq+HKAZvYMNB5C5N5FVD0YHxd5J8CESI4Eceu8ba9ajKA2GckeJmJBHRX0+BJPG1SHEbjiqCfEQCcML8Z19YtBNqi71QJOKRh9Yh24w/q9QvkKQp2HhCzDDduAUkqWM6lZjEE+0bnoKlOEwJhEzt4mkDKOTHiOeXU2vUQCk3OIWPgRptyIPlxY7opwZZgDFLDx4hkMByV7DyVddTQPXZTZAiBRqQLE6mU4E8ybCkZ2A7wsg9kDeU8LmBB5AaUr46FZXCYqLXJVmM33Sd8DiWNzzpCGDhu6BxG4AqGS3rHQGNSNBakt+SyfBcVmEDvVBN2OWUCjlBBAHMmCfdQuIGscWMIWkkXOpXvZgE6kC/KKRdmaMqrhqDd3AgHqV1bkLielS4TkiBlVEtu3k6gFIhRxNzPCnwfPJmL3eru5n+mCInkykbzngJ872qDu08H2jY08bOvQMIVVjUzfQ6RU38xi5Dil8MH1YusaEsTcG0ACIpuHisig94mZ+k4QHDLBm2pM/lSQt5RNho1guLlXxmXRzOoZjGdjFgJtpU2Gy+MYbd2IAADASND3XrBeZGvOnYpOYYfe63JYSZ4lRMLOgBnhQuHvFO8+zGo9aY8Pez7zaRNCdkzgb5wn3pyiSzAHiUJhS31E01sIqO7GFd9d5SI4K5YyAvISKXZ3F3xMaQJyAkJYWz5tX5A6c5oxcVeLscVoAWyuAdAEgTI1JERUXuKuIoI7sYajDUyx3SjHmFNyW0vECruz4aspIxYYKJXDZYU+qAIuBpypmy4IJBRGcCbkqCzaMSdCBBAHh5VV7e7YUIrp7JCgje3oN+UR8q3sxmuap9o9rZ8QIfHl3j96xyx8ar1z64xDBzMhpOt+f610E/XQ1yzjphdxo/w/wBs7nbwCYRpBvx0B8t8A/hFe0V8+YuIUxUccxPlofkWr3XsnHGJgYbyTKCTJ8QENx5g16H82e5p5v8AXhqyr00Uzu+p+NFfW+J5GWB9dmIOoF8PpAuT5/A600kWP2kGIIB3zfxKtwPJQL2PGgYxKjLiDL6hSC/+RAy6i4A84FBxDfNi3I3nAlAOoJIvzJv0FeM9vZRhz6pHO84Q5QBYN5An5mnJs9o7u3AM0s/KGmQOUxyA41GroYh3gmwEkYh6NB8t2OQ6N7sA5Qrk8QSe7Qcch8K+4kzYRQn2sGcwsmYDjY4Y+4RM/wCI8jSIxgksuQcQIcke1qAOA1PAc6hTDBGbumZQbZ57xjzEmWAuNQOAmpmzBge7BfgZWcMdTov+MxoKUOfFMycUZ+ajdRebDp7gKau0JBPfGB4mEFWPIG6ofLSeJoGbTKqr6zgRnI+7qTrqYAp+FiMIjIs+Eagzpcxl6a3vQRnLae8M+DDaSOhvLHnvEAaxSYaCSIckakkyo5I+nlBk8akOacodczazJEccujNr7+QpubUHE3F1Hrzx3hAUczBjSiG4pBAPdEqPCDZyTqSCZccySJ61ImYNm7oHEI1lQyCNGPC2uWY0pEUNvNiEk+BQCGHK2rGNLRF70A4fDFdmHidIlByygQB0IJJ8qlWbOKMN0BFX1mHrGPY4nzNhemK7RmJw1UWT1lPmTGUcgON55xO+GwzAP3YtIzjOeOYDecc2iLx5WMJYObu3zHwxMC3saI0dBA5VeondMbMLd4gdtbEpHS8+bTB0pzhRunFhV8RIF2PAP4UJ5GYFJh4AXMqYagt43EFD0JsSByi5+NKmGSoGRVRdFtlc8YC3vqSdOtU0b/NYY3mxDl/tqbAgaFW1e+l+t6jLgHKc7Yp0UgZlHQgAAxqxM8DF6mLYniyqD6qEyfOR4egg+6nYPerpkZ2sUJMDjGeJPM2j4VRG2GG3QMQ8XeSrgcZew6BQY/OnlsIgRhuUUQfGkz6sGDiczr86fjviHcDIbZmLSI5lQLsOABv8ahw8MtKhxkWJ07294tYTziw51nuLvVNxMZQe9OET7Ft6w8Xd8AIgH5UzCBST3B7zE9nKWAPquTGUnUxPWp1Vm3s4hTbKBMqPXuQAOUCajwsRgpxTirN4yjcAm+YSZJ5SK0wmwsHIpw1wVBbVhl7o9SbGByjyp/d5twYahE1nKUPRQDMtzIHyqPGx3C5u9GdouFlI4KFnhrMz7qi2iUyquKQWuxgMGnVwNFAHEWjWazq1vcixiYrHf7tQF0DEHMwFgpHhA5+Vqr4QxXMkBS/DxEYfFi2ssbADhN6djBBu942RQM0ENroCxnIWPUdKm2TZsIhpYGLlUcgKNAoCnQaTzqzg1un4uI+EVXMpDggALlKxpF7giRXJekPZmMrZmT7MeEjeAHXkan7R9Jmw8RVG+y+Ite0kLPMxF62ezvSnCxLN9mx5+A+/h76vM5XcvDhsQWP/AIrW7Lxs2EvMbp92nyitztb0aw8QEp9mx5eA+7h7q5vs/ZcTBxWwsQRmEqQZBjiPrhUyssMZcclza0lT8a9I/hb2ocTZmRjdSLHXkT5GAffXnprU/h92icLbhhnwuYvpex/NP9Nb/ny8cmP6cPLGvZM1FJlHIfCivU5eNp4hsD4mHiHBOUSoCOQBCKDMwJfhCyNK1BgvyQeyNM5PHKPDPEkknrUHamxd4krIYeE6X/aoey9pTEXJ3ZkGHElgijipayDoDJ0FeXnP8o9qfVXgr3grMXB8IGliACeVhHAc6RfCd/cEzAAaeNx4R5yRTH7vL/TZk4eLOTpN99hwn3CnXJB7ol/VjLuDkQYCR74865qVcTRjiGfVgHdtqQJmB0gcaa2NhwT3pgeLEEQeS8VWeAPnUgwjeFCk+LEsVboNGbyjqTQMNrbir7KHeDE8baA8zJPKnAinDs0EA+EXyP1PFrn/AC8qemEt91s5BsZyqDrl1ROsQeEVIz4knKUznUEkhRxOcAGfIQNKFRzZXGQeIkXk+wARHQNMc9aioMHDXKVXDbKDvTILEcmbxHkBYDlVgBYWcGQPAhUZh1CmwE8yCdb1Jgo2UyylBMRd7a5nmAAdbAmoMRdWOKzM3hK2yz+GQzEeYA4VN7Oofi4jEmFBY6tI3RxDN+ceV6bkYrFgoN3vJMaBDIzHqbD4UyEAjvSDEtiCDA6gAqq8pFzxqEvha5iqLYtmhXY6hn0LWvHkK1Izasgud92RQPBF80Wls1gvQfEUYzODBxEV2tGmGAbwZMljqTP61WXGw1hmlZ/pgg5G+8qCx6W63p6hFYquG3esIIgmx9UG6qOLXFXRKecK4QYpXixIG8dJVTZeQHxmn9wjNlOIQi+oWEMdcuciepAPuFMyLHdYeHA1eRCeZeIbkAAaQNmEdzGGnqtABPsrEyTz+dAhZLszyuqq0DDj2lBAzAcLkD4VGAi2YucRrKrE5wDoEGoJ9rXrVjD2l23zhwFO6pKySPWEGAF4Sb09tqxFXMUEtosjOqnjMxJ5cuNOuD9VO7wv6S5nxCZe7HEkffJ3VXzipQMJgEVWKJJaMwYA+IsxIljykk0ve4yAKMNcRn1AbLkPBST4gOJAHvp2M+JbDUKTqXBKqDxJBkkDhGvSqiBjhucxw5w0hRGYKINlyC+IBqbGnI2GX75sM/dxCrXYetkiYEQDHKnhXJyboQXOJNyPwe0T1qVldzvQqraQZzRooUiBzNzxpbCbQYbKk4pw2DNOVgjFoOpKgSpbmeE0zDY4cjuSHf2QDIOiuRZeZBn31Mz4p32KrB3Yk52HMECFHS+l6YmFiEg5t9rwpOUYZN8xIJLNw0ihrng/ZogDuyVQ2GGsoz8X4Ty91VfSDtZERHSNDlMQTmGnPWLdK0sTbjhbrKFJSVIMgAEAg2EG486837Y2wvix6q2UW01n31ZNtZ5eMQsxOJmN5mTVlfrSoMI1OAef51uuMaOw9tYmFZWlfZMke7l7qsdpdpLihHAK4iNMayps0H96yQnn86cFrncZ26zK602z9e+qz45wsRMTSDfy4n3Ak+6n7G8oOlv2/Sk2xJU/GuU4rteY9v7J7TXFwMN2ZQWUTca6H5iivJOz/SEDCUHEykCCJPAm/v199FejPWeff58d9tON43MAARbLJ68TWT2ps7Yb97hxwDCJBWb246VV7K7dyAK6grzjeFbaOmICFOYHWNRb1jxr5cbrivrs30TCx80OMRMzzktlWOW9eYB0iOtTLhmMoxRmiW3QbfdWZHSSeZrAWNmxSGUlHAUEAFlBa4Emw5gawK1gEy/0y+GPxXbnlIzP1PuFYyx0kqQlSf6hyi2UmSeZLG4E6xxsIpHw15tiM2iHVLcFIDTHE6DSnPjEFZwiWtlEAlOQy+oeV7AXilLtdQozHVgRlj7zG8DjrNRUC4mEQVDM0XZxJdAOZ1UcABc8ZoGLhkZobuxO8C1zxDMpzN1NxwtUxdzaMqj1iZDn7okGfOIFGG2I1yqqBoCcwb4RlX4zyq8JyQYynfKNeMgytDAaSi/IMKkwhDE939q2vG3JnFl+98L1IO8BmF7w6JJMDmWAs3kLCo8QYp3VdZ1eV3BHsxByjqbnlWe16IE1RMMINWYQEJ912J4WtT1xGiQgVQN1WiG6DKbCfWOvKogHgqr7gG8SB3pn2SDC5vIxzpuUtJbElAYyzvSBoXBnKLciedXRtKWxJzZQWOiTvX9aRYGNBB91KRiCyhCzeITAQDUB4uOdvKojhjJnOIzz4SSITrKi7cpmKQ7MqpLMWZoAcneW9lSBbrAkxfSqiSMQbqspGrEiI4SALkcACZ+NKEY7ucd2vEgd5fgIhZPMi3WocXDwwAqsSSf6gYl2MXOYXyATbQVE+FhTlBaBdnViGy+1iODx61UW0RnuXlAYAXxkjgzA2A8gTSSSO8OKDAOUrCwRqzkEyRytUDrgOQM0IgA3WYJHBGZTlk3161Gi4BfvmgKGAU6YTMo4CcpyxyoLbAph52xZYizKIRQfec5M3kxfSahxyEXMcbeaJe2Q8QoXQjjNzbW1MTH2dWOMTDMxyO1laPE6SbnhMDpNLs5wcKcTKEdwSCRBKHig13j0BodrWNswXLGKUZtWhWLDixWCqqOBAGut6rbTsqBwExWSRvkEEsPbckEAnQERwFGDiYWCpQIExcTxJlGZgfCoCzbp8YpwVEXu1QBmO8gUbzcjG6VHOY1rPS9ol2fDLwC+QWyBj3bOdFY8C2pE399Xhs7YeG7qyiJaMu6THh1sLRaKXZdkDBcsoo8IWBf1msIvwjhWb2x2r3OdSzOoK5QSMxJnMAeMRN9JrXbUnjNnbexxt88vzgkeVhXI9vbHlIceR/T9a63Y/SDAxwFSVOgUj9RY1S7X2DMjLzFvPhXaY6j4cs/LLbksI/V6tIPr6NUsL60q5hn6+hWK74nj60p0/VqQfWv7U4e/51l0WuzsTeI5j5irrVlI0EHlWqT86459u2F4ZOKoBIIn4acPlSVpNhAmiteaeER4+y5tLH86j2TasTZzY8f8TVlUxSTuLkHrZjrwERrTcTZsbIzFcPLeLsZjWdIFbZrTG3Ye0oVKw8TpI8+lHY/ab5+6I3kSFm+czF2N1gcgedUOztnbCUPnXM8ZQu9hwToTrPyFaPaOyLiMoLBMSxVxJWRcmY0Fb1LNVzuXy0Mj+oVLHxewBxhozeZNjSrgNBGfdkZt0ST9wTa2maedVcLZ7wzvMeMa62EAZVBOgIvUj4OGTvEqBxDMCx5NiCAWMSZPlXKtQpw59bcWRlmWEajPNhxJib26SK25nZ5XVY4ciWF2PIT5zUDdzmDPlHDDBJXDYDkNHAJ6yTUpKDEzOIxT4ZBnkCBxb5ilIXFAiWeSbK1pE65YGvMwePWhtlRQAzmWucSd4LzBUbqe4A8ajTDRXORPtjOawDxrEj5mamwe7UEItz4gFC+9j4Y5XpeOlk+0OJiYMxJCLq4YzJ4PiA6t1MCicFt9oyDdQ6YZj1ZmGjrMn30/MrDdw2CKbgjJ5gSIZz0t1FO74vvBGyCwBBXTgikSwHE2+NqIRdowQe9YQxujsLMBbMvM8BI8pqHv8PDfMUy4r6HLLkHlEkE9YNWhtLCXKEj1eDE+0EPqjrHkaaNqZd8oZbwjXEWfWK9eF56VYtRnHVCVVCuK1mAQZmPs5lsRzM+dIuKoPdopzTdQAATxJbwwOc1I2K6C6MS3AQWUcFIJABPQmKa+K67ndl2bXIy7v3GkgW1JE1YyDtCtuYanKuoIygDiWJESeEdPOkfbhiGERsijeBUoFX2RmF2PIa1K+cfZhMxN8ykBeubMZAHOL01mcZcNVDH2wQEPNmkyI8vzqbEQ2jOxbIxRImQU8lQESx+HnUv/ABEsc4Rig0kZWZuaqdQOpFJil2hAAFAviaLHFsklpPKajAdrEBEWxxJBJHAKkWY8iY11q8WHMPw9rZftSjEGQFt3scX8WUcoJmjCbEc7wCqy3U/1EWbSQcoLXtqBxqPPiRmcoqgwsEHOw0EMoCqNTr0q3s6YLKzEpikeI7rEsefIchyFRrGbM7SwRhKpSQ4YGzN4JAYEE6RPwri+1Nt71g3q5oXynWtbbcYrh93fU8ZhMxyj4RWEqbi/j/WuuGPy4et6m7qNPsHCH80nl/8AYV1HaOzVh+juDO14fu/3iux7R2bWutfI8t7Z2bu8Y8muPPj8/wA6jwj9fRre9J9ilM3FDPuOv6fCudwmrnlH0+nVofX1NOH1pUat9XqQH6vXJ3OH1pV/ZXlPK37VQ+vq9WNhxN6OY+YrOU4bw4q7FLTaK4uzTZcEgEyOIgsgdeLF/WXr8IFNZMJspygkiVSGAIvH2ds/Sx5k1WX0v2c5iyuSDulkDAxoVHPzgCo9l9N8NlY4mG6Pw9ctM8RGXhX0eN+ny3PH7aOGcNXJCE47WIt3hsLC8ARqZi2tOwzhpKYOHJP9QAZTHHMx3QvJQTPWscemy9yfsmGIZ3bENyluA6RS4npv9mMmEc/ssdwHicwufgKvhU88W9h4yZNzCbux4lylBPIBhvv5UDHlcxwvswIVIy2m5XDOq9SQT1rB2n01LBSmEJESGO4BxCxczzNM2r0xxS6nDRR7We89FA0is+Fa846I7U6/aHC1iFt3q21ucs6QBoPhRibVioLYe+xsoYZ0B9okxJ4xMVzu0el+J3inDRVUahjnYzyNsp63qA+lON3ucBQmUjJxM8c3D4VqYs3N1OHi4qjIFRybkhsir+KZLKOdp5U4nFYZBlyi5xdB5nDuWPIT5xXJp6WYwZichVo3Y0j72p8qZs/pTjgMCysCSQCsBCeWWCffNPCnuTp1pfEc5TlVFsHkExwAw4gMeN4qXPiNdsiqPWG8WjRQpEKOetcZs/pFtCoy5g8kkFluk6hYi3nNMXt3aRh5O8JtAYjeAPAH/wAU8D3HYl8U77lV9mN7ORzDLCp8elGbF8bFVbVFBJB+85KyByAE1xr9vbQcPuzikiIzEDvI/FUW09tY74YQ4rQAN4WcxpL6nQVZglzdyBije3RieqkllAPtMRmzHhAEdaUpiINV7w2KLPdgezMZi3MjyiuB2rtnHxVCvimxmQQrEjiWFzSbZ2xjYqhXxbCNCqkxoSRc1fBPc/HoTYeIo8Q7wneWCU6IBqTzM+6jJiLbMGxG8Sx9mOSgAzbiSa892vtfHxAobFspBGUhTI0JK3Jpu19p4+KVLYhJQysQIYcd0XPnU9s938d/iJiHdw8QZid5iJSearO6BzvNJ/JtZVxSFAJdn3ifadVJheQAHKvP8XtDHZ1xDitmXwkWA9wEVFjbZiviDEbFLMJAN7DjAiINX2/1Pd/HpWx4CFukbqscxVdSTPE6nhVLtbaQr94AICFOrGQV/Jq4bsrCc7QjKSWDAmJFpE8ORr0P0l7JOFggN4ioY9Dn0+H61Z6fK319Y9Ocdswk6nX691UHHhH3/wBav7GcwIAm5tx1vVbaBcDliR77V1+Hy/Lc9GE//bw/d/3BXedp7PrXDejH/q8P3f8AcFelbfgyKl7ZcB2pssggixsfKvPsXByOyngY93D5V6r2ps9ef+k+yZXDjjY+Y0+U/CpXT07qs5DUyH6+hVXDarCNXGvrlS/X1ahXgg8qbSMajbYAm/Ois/B2+FA5UVx8K6+cc/8Az/QfP96T+f6D4H96gAFO3a9DUeT537S/8Q6D4H96b/Onp8KYCKMwpo8r9n/zp+gP2o/nm+gP2pmcUZhTSeV+z/51uZpP5xuZ+JpubpS5uh+FNHl+g7W3M/E/vU2xsXfKSR7zUM9DTkcgyAaaWZc80zGxWDEcjFN701LiXuLzTb8qqW89m5zy+VBY0+/KnCeVDc+0YdqXO3M1Yw8WNUU+8/vWjsL4bOqthasBqeJios19sYM3OiWr1LZ/RbZuOCp/1fvWls/olsp/sYfwP71NnDxyG+gKUI30BXvOz+hWxxfZsL4f+atJ6F7F/wDzYX+mp5HDif4T+ihadqxRIBjCBA1GrfH8q3/4gix/Av8Avrpto2cYOzMmCBhhUITKBC+QNqwe1PRvacdQWxExN0f8to8Q0BE36VZdVLNvKu2MDEDl+6fDE3MkgzxkfV6TZfAn467bbfR/aUUh0dliDmQYgj8WHf41iv2au6oQJDAnK0iJvKtBFW6vTUlXfRj/ANVh+7/uLXquKkivMuxNnybagBkWv/8AIteoxUrDmO1Nm1ri+3tgzoy8eHmNK9G7SwZvXJdqbPrUWPLsM1Zw2rU7V7OGYmNayn2TkSPnWLi+jH1Es01jVZsJh1qM4xGtTwb91bmiqvf0U8D3lAKOVPC0UV9DzzgKIoooooooqApRRRQLRRRQM40+iii0tKKKKIetXOzf6qfjX/cKKKlaeq7PWrsWtFFZabGFVhaSispUfaP9F/wmp9l8C/hH5CiitREtUu1dkR8NsyK1uKg/nRRSrj28xQ5dqGW32i6W9Ycq9Twjuj64UUVHX1fhV23Q1yvaY1paK1HJyXao/OsfaFooqVuKjVE4oopGqzsQXNFFFVh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64623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312367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ŽOGS</a:t>
            </a:r>
            <a:endParaRPr lang="lv-LV" dirty="0"/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73209" y="432064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3272853" y="508518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JUMTS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0442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pic>
        <p:nvPicPr>
          <p:cNvPr id="6146" name="Picture 2" descr="https://encrypted-tbn2.gstatic.com/images?q=tbn:ANd9GcQl1e6tKvV4dHeepkFNRnGNZdAvUY3zxH238NaeE9whlRbHKmF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40769"/>
            <a:ext cx="1832814" cy="197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KRĒSLS</a:t>
            </a:r>
            <a:endParaRPr lang="lv-LV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55995" y="5157192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ŽOGS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53884" y="4346379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SKURSTENIS</a:t>
            </a:r>
            <a:endParaRPr lang="lv-LV" dirty="0"/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0645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TĀ ir</a:t>
            </a:r>
            <a:endParaRPr lang="lv-LV" dirty="0"/>
          </a:p>
        </p:txBody>
      </p:sp>
      <p:pic>
        <p:nvPicPr>
          <p:cNvPr id="7170" name="Picture 2" descr="https://encrypted-tbn2.gstatic.com/images?q=tbn:ANd9GcSMEKR2rCiCPZPDcVE7d5oTpsp0Ek53H3mrhXdv69uYpq4xkoJ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081" y="1292812"/>
            <a:ext cx="4412175" cy="213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SĒTA</a:t>
            </a:r>
            <a:endParaRPr lang="lv-LV" dirty="0"/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3239851" y="5229200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GULTA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26175" y="4370835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MĀJA</a:t>
            </a:r>
            <a:endParaRPr lang="lv-LV" dirty="0"/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8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5299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sp>
        <p:nvSpPr>
          <p:cNvPr id="3" name="AutoShape 2" descr="data:image/jpeg;base64,/9j/4AAQSkZJRgABAQAAAQABAAD/2wCEAAkGBhQSEQ8UEAwRFQ8QEA8QEBUXDRcRFRAQExUVFRQQExIZHCceFxkjGRMVHy8gIycpLCwsFR4xNTAqNSYrLCkBCQoKDgwOGg8PGiwkHx8pKiwpMSk1KiwpLCwqLS0pKSksLC0sKSksLCwpLC8sKSwpLCwsLCwsLCwsLCksLCwsLP/AABEIAOkA2QMBIgACEQEDEQH/xAAcAAEAAgMBAQEAAAAAAAAAAAAAAQIEBgcFAwj/xABKEAABBAEABQUMBAwFBQEAAAAAAQIDEQQFBgcSMRMhUWFxIjJBQnOBkaGxssHRFCMzUiQ0Q2JydIOSk7PC4RZEVKLDU2SCo/EV/8QAGQEBAAMBAQAAAAAAAAAAAAAAAAEDBAIF/8QALREBAAEDAQQJBQEBAAAAAAAAAAECAxEhBBIxQRMiMjNRYXGBoRQjUrHB0ZH/2gAMAwEAAhEDEQA/AOxUKJoUUJRQomhQEUKJoUBFCiaKteirSOS08FpYE0KJoUBFCiaFARQomhQEUKKZEm6x7uO61zu2kVaPM0DpxcjfR0aN3WtclP3ruzmaoiYjxdRRMxMxyetQomhR05RQomhQEUKJoUBFCiaFARQomhQEUKJoUBehRNCgIoUTQoCKFE0KAhEOU42mnYuS60VeRyJWORF76NHqit9C+w6vRyDWmLczcvm4Tb9dTkR/xMu06RE+bTs+szHk2xdpcP8Ap5PO5qHzk2mM8GP6ZWm0Q6Hx91qpiQIiojk+oZ4UvoMhsMTedGRN7Gtb6zvcufl8Od63+Py0pdpSr3uK3+Iq+pEJ/wAc5Du8wb7IpX+xDc1z4m/l40/atT4nydp2BOOVF/ERfYRu1c6/0mKo5UNRTWbSDu9wnV+qv/qIdpLSruGM9P2LG+1TaH6z4ycclvmRV+BjP11xU/LOXsjd8jjFPOv5dZq5UfDWcmHSqtcr95GI1yu+uiTuUTnSkW+BmbP1uSfoSNnvKZWkNfMdzJGNbKqvY5qfVoiWqKiKqqpi7PPtMjybPeU56vSU4nPFZ1ujq3oxwbtQomhRtYUUKJoUBFCiaFARQomhQEUKJoUBFCiaFAWoUWoUBWhRahQFaFFqFAVo5Zr9DWc/m5nwwu4dCK34HVaOc7S4qycd33oHt87XKv8AUhn2mM21+zz12Po7UTImjjkTNYkcjWvairI5URUuq5kPQj2ayeNnM82Oq+vfMXRGvvIQRRfR95Y0VN7lKu1VU5q5uPqMxNosju9xWfvOd7CiJsYjP9XzF7On8ZEezhE45rvNC1Paqn3Zs8i8OVMq9SMb6t1TE/xdmO73Ddz8KxpXfAqumtJP73EenN/p0b751mzypn/jnF3nVD0magY6cXzr2zInsah926iYfhgcvbkSrf8AuPDVdLP8V7b64mfHmKP0NpV/HIVvblonn7lFOomnlb+HMxVzr+XuaQ1OxGQyuTCj3mxSORV3nKio1aW1U8fZyn1mR5OP2qYWZqdnox75M5itY1znJ9IldaIlqlblHobO/tMjycfvKRMz0lOmOLuI+1Vrng3ehRahRsYlaFFqFAVoUWoUBWhRahQFaFFqFAVoUWoUBNCiQBFCiQBFCiQBFGjbUIe5xH9EkrP3mtX+g3o1PaXFeIx33J419KOb8Sq9GaJWWpxXDG2dzx/RpN/k0c2Z3O7dRaVrV4qbQ/TMDeOVEn7ZvzOYaratJmOmTluT5JGL9nv7yOVydKVW76zZ4tl8accyVexjG/BSm1Vc3IxSuuU0b070tgfrRjJxy2etfgYz9dsRP8yi9jHL8DCj2bYycXzqvlGp7GmVFqFiJxievbO/n6+ZULfvT4fKv7Xm+Mm0LFThyruyL5qYs20uFOEEq9u634nsx6nYif5ONa+9b/TvKtmRFq9jN73CgReqBvyI3bs84TvWo5S0rP2nskjkYmMqb7HMRVmTm3kq6oytnKfWZHk4/aptGl8GNMfI3YWJ9TLwjanir1GqbNXXJk+Tj95xXNNUXad6c8V0VUzaq3Yxwb7QokGtiRQokARQokARQokARQokARQokAWABIAAAAABr+vcO9g5HN3qMf8Auvbfqs2A87WKHfxcpqcVglrt3VVDmuM0zDqmcVQ0PZjLWVM1V7+BVTrVrmr7FOmnJdRMis6HokZIz0sVf6TrSFGyzm37rtojrgANLOAADC03+L5HkZfdU0zZl9pk+Tj95TctOL+DZHkZPdU0zZn9pkeTi95TNc72j3/TTb7qv2dBABpZgAAAAAAAAAAAAABIJEAkAQCQBB88iPeY9PvNcnpSj6gYHFtXJdzLxF4bs0bV7HLuL6nKdoQ4bC7dlvwsmtPM609h3He6eBi2ThVDVtPKUgxpNKRN4zM/ev1IfB2n4U8dV7GL8jZmPFmxL0AeUussXQ/93+5VdZ4/+m/0J8yN+nxTuy++sK1i5PkZPYadsy+1yfJxe8493S+m2ywTRtY5HSRuairVIq9NKeLqNB9GknWZ7USRsaNVLXnRXKt83NxQz1zm7TMcsr6NLdUeLfgfOHKa/vHtd2Os+tmpmQCQBAJAEAkAQCQBAJAAAEgAAAAAAADhbpWpkKj+9WWWuercju5S/P6jb2aRWTndI5y9br9Rz7TsavfutRV3pJETtc9ES18HOqc5teg9TNJx/aRRbrU5rym7/N4OZFRfOqHn2qcxMQ2XZ8XuoSYeNnIjtyVFjkTmVrkVFRezzGZjZLH71OrdWl3k3POl8U6yZ0nDmIzqE0fVZI04yt9J83ZsKflEGRXdJRp83aYhTxk9J8n6wwp4b8wGUiVw4mdjaXlZ46uTocm96+Jr8ut0Sf8A1EMR2uiL3rb6K5/YhMTMIxEuhYusDVrlGq1eninzQ9SORHIioqKi8FRbRfOcrXWSVedIkROuk9X9jD1c0pO3JxmLO5EWeNrmtcqNVrnd7wS0pUTgdRtMROJ19DoJmM8HYgEBsZgAAAAAAAAAAAAAAAAKCFJH59nnX6RE1qIvKy8nzrw5R+7d0vSdF0NrRJiP+j5rXbraRHL3TmJwRUXx2dHh7eCc25ZrMmFy0qsej2XwV7X7zU4+Gqo67Bk4+lId17d2VqKtX3carxcx3jN/taJzGCzGmk6/tru+fBibRXsfixSN3HXJ3D0pV3dx60jui0Tm6jQMCG7VHORUSuZUS0VfClLfA9bWLRc+K1YZHK6BzlfG5L3HOpUuvFdSrae0+2purv0tJvrtzk+S8Teve3+tPu+spv79dzqxqstbtNGvB5bsRV/Kv9KfI+btHdMsn739jocOz2NO+yZV7GtbzedFMqPUTHTjyru2WvdRCI2faJ5/JN2z4OWyaMT77/4ilW6OZ4UVe1yqbhtL0PFi4DpIGKyTlYm7++5VRFu+K9RibOtB4+fo9eXVXTJNN3TZnMljbaI291brmtEclE/TXZnE1HTUYzENc+iMb+Tan/iZMWO9e9hkXsicvsQ9TP2X5eK9ZdG5z3OTwK/k5Kvvd7vJOxyIhGFtWysVyRaTwXKqeMjORkrp3F7h/a1UH0n51H1H4w8jO0kyF25O/k5PuuRWu7d1UtU6z6aDnR2VjOatouRD4K8ZqeE6Fi6e0dpSPk96GVavkZWbsjV6UY7nvrb6TmmqyfXYn6xB/MaRXYptTExOU0XZriYmHdQAes88ABAAAAAAAAAAAAAABSdaa7qa5fUXPllL3En6DvYoHA9E0mdhve5EjilhketKtNa61WvQdE09qi5ipk6Od0P3GL08+/DXFK8Xo4dBz3V7BSfOxYnOcjJLa7dWlrk3uT1oi+Y3nA0rNouVIMlFfjOVVjcic1eF7OjrZ0r2KuK12deDXc7WnF5undbPpeLGx7anjkt1J3L03HJvV4q34PR4UT29lTe5y/04U9DXfMxdf9Hw7sOTBW9kOVHK1e5k7lXb9fe5vP4TP2Wt+ryvKs9TCIz08Z8CcdDOPFvAANzI0DbS/wDAGN+9kRp6EU03VvZ3PNiQ5mFl7mQqyojd5Yl7h7mpuSt6UbwclG2bbHfguMnTkX6GKe5syi3dGYleFJHedZHqUzGa/ZbnFHu07E2jZ2C9ItJ4avTgj6SN7k6WvT6uTzUbpgax4GkmcnvRvVeMMrEa9F6mO4r1tVe02DLw2StVksbXsd3zXNRzV7UU0TT+yGGS3Ykqwv4o1bfHfVz7zPMq9h1O9HDVz1Z8mLrBsWhkt2HM6F/FGOuSO/zV79npXsNY1dZU2Oi8W5MSL2pI1PgZ/wD+7pfRSomTGs+Mi8XqsrK/NyE7pi/p+gwNAy3JE6qvIY9Eu6uRq1fnMe0Y0xpq02c65dyQAHoMYAAAAAAAACLFnORIIsWMiQRYsZEmNpFahm6opPdUyLMLTLqx8jqgm9xRMkOPaisvSmJ1b6/+l/zOw6V0RHkxOjlZbV4LwVjvA5q+BTkmzpt6Ti/NilX0RonxO0GfZ+wvvdpx/WHQ02JUT3q7H3lfC7xVdVLzeK6l5085t2y/8XyP1j/jjPltP+zxvKSe6ZGzNtY03XkL/LjQriMX/Z3M5s+7cARYs2ZZXONtLvqsNOmWRfQ1PmbPqA2tG4XkUX0qq/E1PbKtrhJ5dfcQ3PU1m7gYSf8AbxL6Uv4lUT9yfRbPdw9oEWLLcqhzUVFRUtF5lTpToOJ4iImS5ERErNciJwRPruZEToO2WcTqsubqzn/zTJtXCPVp2fjPo7aCLFmzLMkEWLIyJBFixkSCLFjIrYsrYsC1iytiwLWLK2LAtZgafX8Fyv1ef3HGbZ8svHSSORjr3ZGOY6l56ciotekghyXZk29JdkE3sYh2GzVtWdQ4sOZ8zZ5JJHNcxN5Go1rXKirzInOvcpzmz2V2qZppxKy5VFU5hpO1B/cYv6cnup8zM2bfir/Lv91h5u1J3Nids39B6uzr8T4cZpV9ifApjv8A2WT3Pu2mwVsWa2dqOvup0uc6B0MsbeSbI1Uerk75WqiorUXoNl0Th8jBBEqoqxRRxqqcFVjURVTzoZNizmKYicpmqZjC1iytizpC1nGM9KzMtOjMk9+zstnGtMLWbm/rT19KoZNq7MerTs/al2cWVVfaos1sy1iytiwLWLK2LAtYsrYsCtiytiwLWLK2LAtYsrYsC1iytiwLWLK2LA0Tak78U/b/APGexs9T8CZ1yzL/ALjwtqju6xOyb2xnvagfiMX6UvvqZo7+fT/Gie6j1bJYsrYs0s61iytiwLWLK2LAtZxrWV1Z2d+se1rVOx2eTlaq4skrpZMZrpH0rlVXU5URERVai0q0iJwKbtvfjELbVe5OXsWLK2LLlS1iytiwLWLK2LAtYsrYsCtiytiwLWLK2LAtYsrYsC1iytiwLWLK2LA8vT2rMOXyfLb9x726rX7vfVaLzLfAzNGaPZBE2KJFRjLq3WvOqqtr2qZFiyN2M5TmcYWsWVsWShaxZWxYFrFlbFgWsWVsWBaxZWxYFrFlbFgWsWVsWBaxZWxYFbFkAkTYsgATYsgATYsgATYsgATYsgATYsgATYsgATYsgATYsgATYsgATYsgATYsgATYsgAQCABIIAEggASCABIIAEggASCABIIAEggASCABIIAEggASCABIIAH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470025"/>
            <a:ext cx="28575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340768"/>
            <a:ext cx="20669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GALDS</a:t>
            </a:r>
            <a:endParaRPr lang="lv-LV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279036" y="5229200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KRĒSLS</a:t>
            </a:r>
            <a:endParaRPr lang="lv-LV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256619" y="44849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DĪVĀNS</a:t>
            </a:r>
            <a:endParaRPr lang="lv-LV" dirty="0"/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9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840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/>
              <a:t>TAS IR</a:t>
            </a:r>
            <a:endParaRPr lang="lv-LV" dirty="0"/>
          </a:p>
        </p:txBody>
      </p:sp>
      <p:sp>
        <p:nvSpPr>
          <p:cNvPr id="3" name="AutoShape 2" descr="data:image/jpeg;base64,/9j/4AAQSkZJRgABAQAAAQABAAD/2wCEAAkGBhQSEBUUExISFRUWFRUUGBUUFBYUFBQXFBUXFRQUEhQXGyYeFxkjGRQUHy8gIycpLCwsFR4xNTAqNSYrLCkBCQoKDgwOGA8PGikkHB0rKSwpKS0pLCksLCwsKSksLCkpLCkpKSwpKSwpKSkpLCwsLCwpLCkpLCwpLCwsLCwpLP/AABEIANAA8gMBIgACEQEDEQH/xAAcAAEAAQUBAQAAAAAAAAAAAAAABwECBAYIBQP/xABJEAACAQECBwsGDAUEAwAAAAAAAQIDBBEFBgchMXGxEiVBUXJzgZGys8EiMmGh0fATIyQzNDVCQ2OCosJig5Kj4RVEUnQUU/H/xAAZAQEBAAMBAAAAAAAAAAAAAAAABQIDBAH/xAAtEQACAQIFAgYBBAMAAAAAAAAAAQIDBBExMjNBcYESEyFCUZEUIkNhoSM08P/aAAwDAQACEQMRAD8AnEAAAFLxeAVBS8tlWS0tLW7hiC8GLUwpSjpq01rnH2mLUxmsy016fQ79hi5xWbMlCTyR6gPDnjnZV943qhL2GPUx6oLQqj/KltZg61NZtGao1H7WbIDU55QIcFKb1tL2mNVygS+zQXTN+CMPyafyZq2qvg3UpeaFPH6twU6a/qfiY88dLS9EoLVBeJj+VAzVnVZIt4vIxrY0Wp/fS6FGOxGHUw1aHprVf62YO8j8GxWM+WiWrz5ztMFpnFa5JEQTtc5edOb1yb2ljZg7zD2masHyyWKmHKEdNekvzx9pjVMa7KvvovVe9iIwuHwZg72XCMlYx5bJHqY8WZfam9UJeNxSzY8WaTzylDlxaXWr0RxuSyUTH8yf8GX4UP5Jjstup1FfCcJL+GSew+95Cik0702nxp3PrR6ljxotNPRVk1xT8tevObY3y9yNMrGXtZLANCseUWa+cpRfpg3F9TvR7dkx4s09MpQf8cXd1q9HRG5pyyZzSt6kc0bEDHs1vp1FfCcJL+GSew+95vTTNGGBUFLyp6AAADXsdMZ3YaCmobuUpKEb71FZm25NehGn0spdapodOL4tzn6G27yS7VZIVIOFSMZxeZxkk0+hkWZQMSqVlgq1FuKcmnTflRWa++L0rU7zkuFNfqT9Dqt5U8cJLEyZ44Wp/e3aoxXgY88YLS9Ner0Sa2GpWTC8o3KWdenT0M9ez22M1mefi4eonSnU5bKkYU3kl9GdUt9SWmrUeucvaYzT4W3rzlUXJmtyZvUVwixF8WVSLXA8bPcC7clUWX3F8Z8Yx9D3AKRei2SKaDEYH0ZT4MtVQu3aYyPMC1plHIub6SxHjkZYDMUlApKJbKd2m7rPcWe4FVeVcz5O301pnBfmRj1MN0F94nyVJ+B5iYmcmW1Dyp4xUloVR/lu2sxqmNMeCm9bkke4M89D2my3cmuVsbnwKktcm9lxhTxxm9Eork02+q+8yVOb4PHOK5NwvKp+g0aeMtaX2qvQoxRjywhVlp3b5VRmaoy5MHUiSF8Ko591uXx37lmbZ8eqlH/dRa4pSVTbnIsfwj4Frub9bPrZsH1ZJtzuSfAktp6ouHr4sDXLCWccSYbPlipx+cUZ+mnuk+pq71m74uYx0bbR+FoybV+5knmlGSz3SWpp9JHWJGSqyWix061eVec5qV6VXcQzTlFXKKT0JcJI2L+LNnsVN07PT3EZS3T8qUnJ3JXylJtvMkVKKnm3iiTWdPHCKwZ6gAOk5waTlU+iR5b7LN2NLypx+Rrl/skaLjbkbaOtEQ7nMtSLISd+bSvfMfewUVKvShLROrCLu/4zqKLa9Nzec2vGPJpWs8nOjfWpXPR87HXFedrXUT6ac4Y4ZFKUlGSTeZrtkw1JZpZ/VJe09ezWyM/Nd/o4VrRrNSOi/T6zEtFWcFfBNu/7OnoMHSTyN0arWZvCKqRpdTGWcUvJrvXHcq/izvOUljPWuvVNpelxWnoNXky5NnnLg3a9HzbXGaJPD9of2br+OT2GNVwnaG2r0tUb9pkqX8o881/BITtKWlrrR83hOC4V1+wjzd1395PouWxFf/Dm/OnPpk/AOmuWPMk+De54cprh9+kwq+NNNcK/qXtNWjgmOa/Pf07WfaGCoLRp1JJa2Y4QXLMvFM9ieOseC7ovlsRjVscpPQpdEfazHVgppcL2FVRiuDh4rzH/AB/DH6/k+dTGSpLgm9ckvUjHlhGrLRFdLbM+MlwRK3v0LV/g98UV7R4X8nn7mtxxWqPtZa7HU4akuhJeB6a6upH1p2Cc/NhOXJjKWxBVHwv6PPCuWeHLB0npnLpbewrHBkb87T6Pa2Z9XcrTsZseBMntqtVKNWnGHwc79zKU1HQ2tFzelM2xlUl6Ixl5cfWRqP8Ap0dWo+1Oww4mSNZsjdofn16MfQlObXqR6tnyMQ+3apvkU4x9bbM/JrM1O4orkiqNGK+yvUXxjn0LaTJQySWOPnSrz1zSX6Yo9OzZO7DD/bxfpnKcuu+VxkrOo82a3e0+EyCW3fwaeItpuV04p8PBmJkyhYDs9LBtV06FGDvpZ4winnqxWm4iChG6/UaK1LyvRvE3UayqrHAnPJzT3ODLOv4Zd5I2U17EBb22fkX9cpM2Es0tC6EapqfUAA2GANOynzusV/FP9kjcTTMqn0G7jnd1wmaK+3I2UtaIZwJbL7bZtCXw9HTpz1I8WY6YuOYsG01C2Wbh+OoO9Z185E6dRptMPC8DpvNSNbxkxFs9rvld8HV/9kFp5cdEtvpIoxkxNtFjbdSO6p8FSGeH5uGL1k+FlWkpJppNNXNPOmuJrhN86MZevJohWlDoc1Sfkrh0H0s73Vy98yZk4yUVC3WinFKMVXmklmSSnmSXArjLxHwPG022FKcpRW5qO+N1/krRnTIsoOU/CsyxGSUPEzEnG5LMszfAnpPhaKW6avXTcTNQyaWRaY1Jcqd3ZSPQoYlWOOizU3yk59ps3RsanLRzfmwWSZz+rI93dwGVSwFVm7o06k+TCT2I6GoYJow8yjSjyYRWxGUonQrJ8y/owd/8RICoYiWybzWaqs32o7ntNHq0Ml1tlphTjyqkf23k1XA2Kxhy2a3e1OEiJqGR6s/Pr0o6oyndsPRs2RumvPtNR8iEY7WySAbFaUlwandVXyaXZ8lFjjp+GnrqXdlI9Kz4gWGGizQfLcp9ps2IG1UaaySNbrVHnJmBZ8BUKfmUKMbv+NOC8DLnG6Lu4nsPofK0vyJcl7DPBJehrxbzOYre759H7iesma3qs3Il3kyCbXRvmtN12fXfmXrZPOTmN2DLMl/wfbkT7R4yZRu9C/7g2W4AFImgAAGp5T3vbV5VLvIkKQeZ6vaTTlS+ranLp9tEKwekkX2tFWy0snrEVb3WbmonvHh4kxuwdZeZh61ee4VKeldCZPUwADMxBpuVKV1hv4qif6Jm5GnZU4X4Ply12ZGmvts2UtaIJwNJytVFt6KtPvInUyOX8DUrq1N8VWHqnFnUCNNq8U8Dqvc4lSjKlGdhwnPeOMd8bRz0+0elkve+lPk1V+hmBjs98LRz0u0jOyYrfSjqq92yMt9dSy9h9CdAAWSMAAAAAAAAAAAAD4Wx/Fz5MtjPuY9v+anyJdlnjyCzOcLRmuJ1yfLeyzc3tlJkF2qOjUTviJG7Btm5qPiS7HWyneaInvgAqkwAAA0/Km97pempTX6r/AhWPCTLlZldg/8AnU/3ENLR0IkXutFay0HQWJ6usFl5il2EeweXivG6xWdfgUu7ieoVYaUS5amAAZGINRym/V8uXHxNuNUylRvsEuVDazTW25dDZS1rqQng6Hlw9E49pHSyOasHP4yLejdx7SOlUclj7jrvc4lQwUZROA59x7V2ErRzr/aZ2TP60paqvdyMPH175WjnfCJlZNfrSjqqd3Mjfv8Acs/sdidwECyRgAAAAAAAAAAAAY2EX8TU5E+yzJMPC/0erzdTsM8lkerM51rSzdBPOIz3us3MwIEmr7tRPmJCuwdZeZhsJdjqkUr3RE9wAFUmAAAGj5XXvevTWp7JENqWbo8CYMsT+Qw5+HYmQ6p+T0eCJF7uFey2zo3F36JQ5ml3cT0TBwIrrNR5qn2EZxVjkiS8wADI8Bq+UZfIJ8qHaNoZrGURfIKmuHaRqraH0NlLWupCtmXlJ8UtjT8Do+Gg5ug/K/NedIUtC1HFYe47L32l5RlSjKRPOf8AKErsJWnnP2wZ98nUt9bPrqd1M+GUb6ztHKj66cC/J299LPyp91Mjve7llbHYn5AoipYIwAAAAAAAAAAAAMHDT+TVuaqdhmcefh76LW5qp2GYyyZ6s0c6t3Lo9p0DicrsH2XmKfZRz1VlmWr2nQ+KX0CzcxS7CJtiv1MpXumJ64AKhMAAANByxv5FT5+Pd1CGGmr71muSv6CY8s0vklFfjbKcyI2/JazcV35cxIu3/kK9ntnSGBPo1HmqfYRnGNg6F1GmuKEF1RRklaORJeYAB6eBmtZQ/q+r+TtxNlZrGUiV2Da38vvIGqrofQ2Uta6kJ03wr3uznSFF+StS2HNsVm6vWs50hZfMjyY7DgsPcdt77T6hgMqE45+ykvfW0a4d3AuydPfSzcqfdTKZSVvtaPyd1AtyePfSzcuXrpzI73u5aWx2OgUVKIqWCKAAAAAAAAAAAADz8YPotfmavYZ6B5uMbusdo5mr2GYyyZ7HNHONWWjUvE6KxTV1gs3MUe7ic41Xm6Nl50jiyrrFZ+Yo93En2WbKN7lE9MAFImgAAEd5Z38moc8+7kRNufJfTsJVy0v4iz87Psf5IrSze/CR7vd+ixabX2dLWVeRHkx2I+xZSWZakXldZEdgAHoBrWUWF+Da+qD/ALkDZTXMof1bX5Me8iaquh9DOnrXUguLzPVd1I6Ssj8iPJjsRzXGOZ6k/UdIYOlfSpvjhB/pRw2GcjuvvaZIYDKZOIAyoZsK19VPuoHxxAe+dl5x9iR98qL32raqfdRPjiAt87Nzj7EiRLe7lqOx2Og0VKIqVyKAAAAAAAAAAAADyca38htPMVexI9Yo43njWKwPU8Hics155uj2nS+APotDmaXdxPPeIFgdV1HZaTk9Kavh0U/NXUe9TpqKSSSSVySzJJaEkc9Ci6eOJ03FdVcMFkXAA6TlAAAI0y2P4mzc5U7CIup8HKW0kvLfP4uzL+Krsh7SNbJG+cOch20R7rd+izabP2dMw0FxRFSuiMAAegGu5QVvbaOQu3E2I13KD9WWnm/3RMKml9DOnqXUgalO9PVd+k6RwV8xT5uHZRzTQl5L1LYdKYGlfZ6T46VN/oRwWSwlI7r72mYGAUicQFlSV2Fauqm/7UT44iPfKyv8W7rjIy8q8N9anN03+i7wMDEid2EbLz0fWpLxJE97uW4bHY6GRUoipXIgAAAAAAAAAAAAAAAAAAAAAAABFWXLzbLrrbKZHdgXxlPnIdtEg5cZ57Kuefp000R9grPWor8amv7iJFzulm22fs6YRUoipXIwAAAMHDeC1abPUoybSqRcW1pXpXSZwPGsfQ9Tw9SD45JbdKpON1GME9zGbqZpRWie5SclqZM2DLK6dGnB3Nwpwg2tDcYqLav1GUDXTpRp6TbUrSqYeLgAA2mkgbK3LfWfNUuyzzMSZb42V/jwXXeenldpv/VJPjo0n6n7DycS3vjZefp7STPd7lun/r9jo6JUtiXFYiAAAAAAAAAAAAAAAAAAAAAAAAEQ5dX5dl5NXtQNDwL9JoemvS7xHQ+HMXKFsp7ivTjNcD0Si+OElnizxMF5LrDQlGapznKMlKMqlSUrmnencro5n6DiqW8pT8SO+lcxhT8LRtqKlEip2nAAAAAAAAAAAAAQZlizYS/kQ/ejX8SnvjZOfp9o2LLH9ZLmIbZmt4mvfCy/9il20Sp7vctU9jsdJxLikSpVIoAAAAAAAAAAAAAAABbKVxb8J7//AHgAPoCxTDmAXhM+blegpbffUAfQpeEyyWnq2gH0BbGQjK8AuAAAAAAAAAAABB2WaN2EoPPnoR1O6U9BrOKP1hZf+xS7aJ/xixWoW2ChXhfuXuoyi9zOL4dzLgTWZowsGZPbDQlGcLPFzi1JTm5Tkms6a3TuT6Djlbtz8SKELqMaXha9TY4lxRFTsJ4AAAAAAAAAAAAAAB86nh4oT09W0vcQ4gFktPVtLV4Lha0H1cSjgAfP39Zdfma1+su3A3GsApF6ffgKS09W0v3JTcAFkl76/wDJfBe+wq43lQAA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4352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4" name="AutoShape 4" descr="data:image/jpeg;base64,/9j/4AAQSkZJRgABAQAAAQABAAD/2wCEAAkGBhQSEBUUExISFRUWFRUUGBUUFBYUFBQXFBUXFRQUEhQXGyYeFxkjGRQUHy8gIycpLCwsFR4xNTAqNSYrLCkBCQoKDgwOGA8PGikkHB0rKSwpKS0pLCksLCwsKSksLCkpLCkpKSwpKSwpKSkpLCwsLCwpLCkpLCwpLCwsLCwpLP/AABEIANAA8gMBIgACEQEDEQH/xAAcAAEAAQUBAQAAAAAAAAAAAAAABwECBAYIBQP/xABJEAACAQECBwsGDAUEAwAAAAAAAQIDBBEFBgchMXGxEiVBUXJzgZGys8EiMmGh0fATIyQzNDVCQ2OCosJig5Kj4RVEUnQUU/H/xAAZAQEBAAMBAAAAAAAAAAAAAAAABQIDBAH/xAAtEQACAQIFAgYBBAMAAAAAAAAAAQIDBBExMjNBcYESEyFCUZEUIkNhoSM08P/aAAwDAQACEQMRAD8AnEAAAFLxeAVBS8tlWS0tLW7hiC8GLUwpSjpq01rnH2mLUxmsy016fQ79hi5xWbMlCTyR6gPDnjnZV943qhL2GPUx6oLQqj/KltZg61NZtGao1H7WbIDU55QIcFKb1tL2mNVygS+zQXTN+CMPyafyZq2qvg3UpeaFPH6twU6a/qfiY88dLS9EoLVBeJj+VAzVnVZIt4vIxrY0Wp/fS6FGOxGHUw1aHprVf62YO8j8GxWM+WiWrz5ztMFpnFa5JEQTtc5edOb1yb2ljZg7zD2masHyyWKmHKEdNekvzx9pjVMa7KvvovVe9iIwuHwZg72XCMlYx5bJHqY8WZfam9UJeNxSzY8WaTzylDlxaXWr0RxuSyUTH8yf8GX4UP5Jjstup1FfCcJL+GSew+95Cik0702nxp3PrR6ljxotNPRVk1xT8tevObY3y9yNMrGXtZLANCseUWa+cpRfpg3F9TvR7dkx4s09MpQf8cXd1q9HRG5pyyZzSt6kc0bEDHs1vp1FfCcJL+GSew+95vTTNGGBUFLyp6AAADXsdMZ3YaCmobuUpKEb71FZm25NehGn0spdapodOL4tzn6G27yS7VZIVIOFSMZxeZxkk0+hkWZQMSqVlgq1FuKcmnTflRWa++L0rU7zkuFNfqT9Dqt5U8cJLEyZ44Wp/e3aoxXgY88YLS9Ner0Sa2GpWTC8o3KWdenT0M9ez22M1mefi4eonSnU5bKkYU3kl9GdUt9SWmrUeucvaYzT4W3rzlUXJmtyZvUVwixF8WVSLXA8bPcC7clUWX3F8Z8Yx9D3AKRei2SKaDEYH0ZT4MtVQu3aYyPMC1plHIub6SxHjkZYDMUlApKJbKd2m7rPcWe4FVeVcz5O301pnBfmRj1MN0F94nyVJ+B5iYmcmW1Dyp4xUloVR/lu2sxqmNMeCm9bkke4M89D2my3cmuVsbnwKktcm9lxhTxxm9Eork02+q+8yVOb4PHOK5NwvKp+g0aeMtaX2qvQoxRjywhVlp3b5VRmaoy5MHUiSF8Ko591uXx37lmbZ8eqlH/dRa4pSVTbnIsfwj4Frub9bPrZsH1ZJtzuSfAktp6ouHr4sDXLCWccSYbPlipx+cUZ+mnuk+pq71m74uYx0bbR+FoybV+5knmlGSz3SWpp9JHWJGSqyWix061eVec5qV6VXcQzTlFXKKT0JcJI2L+LNnsVN07PT3EZS3T8qUnJ3JXylJtvMkVKKnm3iiTWdPHCKwZ6gAOk5waTlU+iR5b7LN2NLypx+Rrl/skaLjbkbaOtEQ7nMtSLISd+bSvfMfewUVKvShLROrCLu/4zqKLa9Nzec2vGPJpWs8nOjfWpXPR87HXFedrXUT6ac4Y4ZFKUlGSTeZrtkw1JZpZ/VJe09ezWyM/Nd/o4VrRrNSOi/T6zEtFWcFfBNu/7OnoMHSTyN0arWZvCKqRpdTGWcUvJrvXHcq/izvOUljPWuvVNpelxWnoNXky5NnnLg3a9HzbXGaJPD9of2br+OT2GNVwnaG2r0tUb9pkqX8o881/BITtKWlrrR83hOC4V1+wjzd1395PouWxFf/Dm/OnPpk/AOmuWPMk+De54cprh9+kwq+NNNcK/qXtNWjgmOa/Pf07WfaGCoLRp1JJa2Y4QXLMvFM9ieOseC7ovlsRjVscpPQpdEfazHVgppcL2FVRiuDh4rzH/AB/DH6/k+dTGSpLgm9ckvUjHlhGrLRFdLbM+MlwRK3v0LV/g98UV7R4X8nn7mtxxWqPtZa7HU4akuhJeB6a6upH1p2Cc/NhOXJjKWxBVHwv6PPCuWeHLB0npnLpbewrHBkb87T6Pa2Z9XcrTsZseBMntqtVKNWnGHwc79zKU1HQ2tFzelM2xlUl6Ixl5cfWRqP8Ap0dWo+1Oww4mSNZsjdofn16MfQlObXqR6tnyMQ+3apvkU4x9bbM/JrM1O4orkiqNGK+yvUXxjn0LaTJQySWOPnSrz1zSX6Yo9OzZO7DD/bxfpnKcuu+VxkrOo82a3e0+EyCW3fwaeItpuV04p8PBmJkyhYDs9LBtV06FGDvpZ4winnqxWm4iChG6/UaK1LyvRvE3UayqrHAnPJzT3ODLOv4Zd5I2U17EBb22fkX9cpM2Es0tC6EapqfUAA2GANOynzusV/FP9kjcTTMqn0G7jnd1wmaK+3I2UtaIZwJbL7bZtCXw9HTpz1I8WY6YuOYsG01C2Wbh+OoO9Z185E6dRptMPC8DpvNSNbxkxFs9rvld8HV/9kFp5cdEtvpIoxkxNtFjbdSO6p8FSGeH5uGL1k+FlWkpJppNNXNPOmuJrhN86MZevJohWlDoc1Sfkrh0H0s73Vy98yZk4yUVC3WinFKMVXmklmSSnmSXArjLxHwPG022FKcpRW5qO+N1/krRnTIsoOU/CsyxGSUPEzEnG5LMszfAnpPhaKW6avXTcTNQyaWRaY1Jcqd3ZSPQoYlWOOizU3yk59ps3RsanLRzfmwWSZz+rI93dwGVSwFVm7o06k+TCT2I6GoYJow8yjSjyYRWxGUonQrJ8y/owd/8RICoYiWybzWaqs32o7ntNHq0Ml1tlphTjyqkf23k1XA2Kxhy2a3e1OEiJqGR6s/Pr0o6oyndsPRs2RumvPtNR8iEY7WySAbFaUlwandVXyaXZ8lFjjp+GnrqXdlI9Kz4gWGGizQfLcp9ps2IG1UaaySNbrVHnJmBZ8BUKfmUKMbv+NOC8DLnG6Lu4nsPofK0vyJcl7DPBJehrxbzOYre759H7iesma3qs3Il3kyCbXRvmtN12fXfmXrZPOTmN2DLMl/wfbkT7R4yZRu9C/7g2W4AFImgAAGp5T3vbV5VLvIkKQeZ6vaTTlS+ranLp9tEKwekkX2tFWy0snrEVb3WbmonvHh4kxuwdZeZh61ee4VKeldCZPUwADMxBpuVKV1hv4qif6Jm5GnZU4X4Ply12ZGmvts2UtaIJwNJytVFt6KtPvInUyOX8DUrq1N8VWHqnFnUCNNq8U8Dqvc4lSjKlGdhwnPeOMd8bRz0+0elkve+lPk1V+hmBjs98LRz0u0jOyYrfSjqq92yMt9dSy9h9CdAAWSMAAAAAAAAAAAAD4Wx/Fz5MtjPuY9v+anyJdlnjyCzOcLRmuJ1yfLeyzc3tlJkF2qOjUTviJG7Btm5qPiS7HWyneaInvgAqkwAAA0/Km97pempTX6r/AhWPCTLlZldg/8AnU/3ENLR0IkXutFay0HQWJ6usFl5il2EeweXivG6xWdfgUu7ieoVYaUS5amAAZGINRym/V8uXHxNuNUylRvsEuVDazTW25dDZS1rqQng6Hlw9E49pHSyOasHP4yLejdx7SOlUclj7jrvc4lQwUZROA59x7V2ErRzr/aZ2TP60paqvdyMPH175WjnfCJlZNfrSjqqd3Mjfv8Acs/sdidwECyRgAAAAAAAAAAAAY2EX8TU5E+yzJMPC/0erzdTsM8lkerM51rSzdBPOIz3us3MwIEmr7tRPmJCuwdZeZhsJdjqkUr3RE9wAFUmAAAGj5XXvevTWp7JENqWbo8CYMsT+Qw5+HYmQ6p+T0eCJF7uFey2zo3F36JQ5ml3cT0TBwIrrNR5qn2EZxVjkiS8wADI8Bq+UZfIJ8qHaNoZrGURfIKmuHaRqraH0NlLWupCtmXlJ8UtjT8Do+Gg5ug/K/NedIUtC1HFYe47L32l5RlSjKRPOf8AKErsJWnnP2wZ98nUt9bPrqd1M+GUb6ztHKj66cC/J299LPyp91Mjve7llbHYn5AoipYIwAAAAAAAAAAAAMHDT+TVuaqdhmcefh76LW5qp2GYyyZ6s0c6t3Lo9p0DicrsH2XmKfZRz1VlmWr2nQ+KX0CzcxS7CJtiv1MpXumJ64AKhMAAANByxv5FT5+Pd1CGGmr71muSv6CY8s0vklFfjbKcyI2/JazcV35cxIu3/kK9ntnSGBPo1HmqfYRnGNg6F1GmuKEF1RRklaORJeYAB6eBmtZQ/q+r+TtxNlZrGUiV2Da38vvIGqrofQ2Uta6kJ03wr3uznSFF+StS2HNsVm6vWs50hZfMjyY7DgsPcdt77T6hgMqE45+ykvfW0a4d3AuydPfSzcqfdTKZSVvtaPyd1AtyePfSzcuXrpzI73u5aWx2OgUVKIqWCKAAAAAAAAAAAADz8YPotfmavYZ6B5uMbusdo5mr2GYyyZ7HNHONWWjUvE6KxTV1gs3MUe7ic41Xm6Nl50jiyrrFZ+Yo93En2WbKN7lE9MAFImgAAEd5Z38moc8+7kRNufJfTsJVy0v4iz87Psf5IrSze/CR7vd+ixabX2dLWVeRHkx2I+xZSWZakXldZEdgAHoBrWUWF+Da+qD/ALkDZTXMof1bX5Me8iaquh9DOnrXUguLzPVd1I6Ssj8iPJjsRzXGOZ6k/UdIYOlfSpvjhB/pRw2GcjuvvaZIYDKZOIAyoZsK19VPuoHxxAe+dl5x9iR98qL32raqfdRPjiAt87Nzj7EiRLe7lqOx2Og0VKIqVyKAAAAAAAAAAAADyca38htPMVexI9Yo43njWKwPU8Hics155uj2nS+APotDmaXdxPPeIFgdV1HZaTk9Kavh0U/NXUe9TpqKSSSSVySzJJaEkc9Ci6eOJ03FdVcMFkXAA6TlAAAI0y2P4mzc5U7CIup8HKW0kvLfP4uzL+Krsh7SNbJG+cOch20R7rd+izabP2dMw0FxRFSuiMAAegGu5QVvbaOQu3E2I13KD9WWnm/3RMKml9DOnqXUgalO9PVd+k6RwV8xT5uHZRzTQl5L1LYdKYGlfZ6T46VN/oRwWSwlI7r72mYGAUicQFlSV2Fauqm/7UT44iPfKyv8W7rjIy8q8N9anN03+i7wMDEid2EbLz0fWpLxJE97uW4bHY6GRUoipXIgAAAAAAAAAAAAAAAAAAAAAAABFWXLzbLrrbKZHdgXxlPnIdtEg5cZ57Kuefp000R9grPWor8amv7iJFzulm22fs6YRUoipXIwAAAMHDeC1abPUoybSqRcW1pXpXSZwPGsfQ9Tw9SD45JbdKpON1GME9zGbqZpRWie5SclqZM2DLK6dGnB3Nwpwg2tDcYqLav1GUDXTpRp6TbUrSqYeLgAA2mkgbK3LfWfNUuyzzMSZb42V/jwXXeenldpv/VJPjo0n6n7DycS3vjZefp7STPd7lun/r9jo6JUtiXFYiAAAAAAAAAAAAAAAAAAAAAAAAEQ5dX5dl5NXtQNDwL9JoemvS7xHQ+HMXKFsp7ivTjNcD0Si+OElnizxMF5LrDQlGapznKMlKMqlSUrmnencro5n6DiqW8pT8SO+lcxhT8LRtqKlEip2nAAAAAAAAAAAAAQZlizYS/kQ/ejX8SnvjZOfp9o2LLH9ZLmIbZmt4mvfCy/9il20Sp7vctU9jsdJxLikSpVIoAAAAAAAAAAAAAAABbKVxb8J7//AHgAPoCxTDmAXhM+blegpbffUAfQpeEyyWnq2gH0BbGQjK8AuAAAAAAAAAAABB2WaN2EoPPnoR1O6U9BrOKP1hZf+xS7aJ/xixWoW2ChXhfuXuoyi9zOL4dzLgTWZowsGZPbDQlGcLPFzi1JTm5Tkms6a3TuT6Djlbtz8SKELqMaXha9TY4lxRFTsJ4AAAAAAAAAAAAAAB86nh4oT09W0vcQ4gFktPVtLV4Lha0H1cSjgAfP39Zdfma1+su3A3GsApF6ffgKS09W0v3JTcAFkl76/wDJfBe+wq43lQAA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69875" y="-1638300"/>
            <a:ext cx="4352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1268760"/>
            <a:ext cx="23050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3239851" y="3645024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KRĒSLS</a:t>
            </a:r>
            <a:endParaRPr lang="lv-LV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225462" y="5157192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LOGS</a:t>
            </a:r>
            <a:endParaRPr lang="lv-LV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3256797" y="4356981"/>
            <a:ext cx="266429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GALDS</a:t>
            </a:r>
            <a:endParaRPr lang="lv-LV" dirty="0"/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524328" y="5491936"/>
            <a:ext cx="1008112" cy="8893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0" name="Picture 9" descr="https://encrypted-tbn2.gstatic.com/images?q=tbn:ANd9GcTOYikg-UCPXjalJo0mjCGNsMicmuy_qaRDSxe76XbD6HyTs3e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60338"/>
            <a:ext cx="1433016" cy="16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8564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90</Words>
  <Application>Microsoft Office PowerPoint</Application>
  <PresentationFormat>On-screen Show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MANA MĀja</vt:lpstr>
      <vt:lpstr>Tā IR</vt:lpstr>
      <vt:lpstr>TĀs ir</vt:lpstr>
      <vt:lpstr>TIE IR</vt:lpstr>
      <vt:lpstr>TAS IR</vt:lpstr>
      <vt:lpstr>TAS IR</vt:lpstr>
      <vt:lpstr>TĀ ir</vt:lpstr>
      <vt:lpstr>TAS IR</vt:lpstr>
      <vt:lpstr>TAS IR</vt:lpstr>
      <vt:lpstr>TAS IR</vt:lpstr>
      <vt:lpstr>TAS IR</vt:lpstr>
      <vt:lpstr>TAS IR</vt:lpstr>
      <vt:lpstr>TAS IR</vt:lpstr>
      <vt:lpstr>TĀ IR</vt:lpstr>
      <vt:lpstr>TĀ ir</vt:lpstr>
      <vt:lpstr>TĀ IR</vt:lpstr>
      <vt:lpstr>TĀ ir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 MĀja</dc:title>
  <dc:creator>Gunta Parma</dc:creator>
  <cp:lastModifiedBy>Gunta Parma</cp:lastModifiedBy>
  <cp:revision>41</cp:revision>
  <dcterms:created xsi:type="dcterms:W3CDTF">2014-10-05T14:35:06Z</dcterms:created>
  <dcterms:modified xsi:type="dcterms:W3CDTF">2014-10-05T15:51:46Z</dcterms:modified>
</cp:coreProperties>
</file>