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DCE5-455D-4D31-A7CF-0095C1E32100}" type="datetimeFigureOut">
              <a:rPr lang="lv-LV" smtClean="0"/>
              <a:t>14.09.2014.</a:t>
            </a:fld>
            <a:endParaRPr lang="lv-LV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92CE676-8BA2-4376-A9E9-FD81F93F2900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DCE5-455D-4D31-A7CF-0095C1E32100}" type="datetimeFigureOut">
              <a:rPr lang="lv-LV" smtClean="0"/>
              <a:t>14.09.2014.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E676-8BA2-4376-A9E9-FD81F93F2900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DCE5-455D-4D31-A7CF-0095C1E32100}" type="datetimeFigureOut">
              <a:rPr lang="lv-LV" smtClean="0"/>
              <a:t>14.09.2014.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E676-8BA2-4376-A9E9-FD81F93F2900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DCE5-455D-4D31-A7CF-0095C1E32100}" type="datetimeFigureOut">
              <a:rPr lang="lv-LV" smtClean="0"/>
              <a:t>14.09.2014.</a:t>
            </a:fld>
            <a:endParaRPr lang="lv-LV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lv-LV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92CE676-8BA2-4376-A9E9-FD81F93F2900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DCE5-455D-4D31-A7CF-0095C1E32100}" type="datetimeFigureOut">
              <a:rPr lang="lv-LV" smtClean="0"/>
              <a:t>14.09.2014.</a:t>
            </a:fld>
            <a:endParaRPr lang="lv-LV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E676-8BA2-4376-A9E9-FD81F93F2900}" type="slidenum">
              <a:rPr lang="lv-LV" smtClean="0"/>
              <a:t>‹#›</a:t>
            </a:fld>
            <a:endParaRPr lang="lv-LV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DCE5-455D-4D31-A7CF-0095C1E32100}" type="datetimeFigureOut">
              <a:rPr lang="lv-LV" smtClean="0"/>
              <a:t>14.09.2014.</a:t>
            </a:fld>
            <a:endParaRPr lang="lv-LV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E676-8BA2-4376-A9E9-FD81F93F2900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DCE5-455D-4D31-A7CF-0095C1E32100}" type="datetimeFigureOut">
              <a:rPr lang="lv-LV" smtClean="0"/>
              <a:t>14.09.2014.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92CE676-8BA2-4376-A9E9-FD81F93F2900}" type="slidenum">
              <a:rPr lang="lv-LV" smtClean="0"/>
              <a:t>‹#›</a:t>
            </a:fld>
            <a:endParaRPr lang="lv-LV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DCE5-455D-4D31-A7CF-0095C1E32100}" type="datetimeFigureOut">
              <a:rPr lang="lv-LV" smtClean="0"/>
              <a:t>14.09.2014.</a:t>
            </a:fld>
            <a:endParaRPr lang="lv-LV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E676-8BA2-4376-A9E9-FD81F93F2900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DCE5-455D-4D31-A7CF-0095C1E32100}" type="datetimeFigureOut">
              <a:rPr lang="lv-LV" smtClean="0"/>
              <a:t>14.09.2014.</a:t>
            </a:fld>
            <a:endParaRPr lang="lv-LV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E676-8BA2-4376-A9E9-FD81F93F2900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DCE5-455D-4D31-A7CF-0095C1E32100}" type="datetimeFigureOut">
              <a:rPr lang="lv-LV" smtClean="0"/>
              <a:t>14.09.2014.</a:t>
            </a:fld>
            <a:endParaRPr lang="lv-LV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E676-8BA2-4376-A9E9-FD81F93F2900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DCE5-455D-4D31-A7CF-0095C1E32100}" type="datetimeFigureOut">
              <a:rPr lang="lv-LV" smtClean="0"/>
              <a:t>14.09.2014.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E676-8BA2-4376-A9E9-FD81F93F2900}" type="slidenum">
              <a:rPr lang="lv-LV" smtClean="0"/>
              <a:t>‹#›</a:t>
            </a:fld>
            <a:endParaRPr lang="lv-LV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5CDCE5-455D-4D31-A7CF-0095C1E32100}" type="datetimeFigureOut">
              <a:rPr lang="lv-LV" smtClean="0"/>
              <a:t>14.09.2014.</a:t>
            </a:fld>
            <a:endParaRPr lang="lv-LV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92CE676-8BA2-4376-A9E9-FD81F93F2900}" type="slidenum">
              <a:rPr lang="lv-LV" smtClean="0"/>
              <a:t>‹#›</a:t>
            </a:fld>
            <a:endParaRPr lang="lv-LV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google.lv/url?sa=i&amp;rct=j&amp;q=&amp;esrc=s&amp;frm=1&amp;source=images&amp;cd=&amp;cad=rja&amp;uact=8&amp;docid=yOl-K6c0dIZkcM&amp;tbnid=TjJe25YuOS--6M:&amp;ved=0CAcQjRw&amp;url=http%3A%2F%2Fwww.dreamstime.com%2Froyalty-free-stock-images-funny-smile-emoticon-illustration-image30334639&amp;ei=tNUVVOWcCuTjywPZ2YKQCQ&amp;bvm=bv.75097201,d.bGQ&amp;psig=AFQjCNGzEcsV96ezeN3Sc05G7aqAJzrmLQ&amp;ust=1410803503511801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lv/url?sa=i&amp;source=images&amp;cd=&amp;cad=rja&amp;uact=8&amp;docid=9v8d_3WJtHkr8M&amp;tbnid=ithQDIe6ZrU62M&amp;ved=0CAgQjRw&amp;url=http%3A%2F%2Fwww.officialpsds.com%2Fsad-face-PSD78749.html&amp;ei=c9YVVNOiI8f_ygP_i4DwBg&amp;psig=AFQjCNEqKWl63Jq2Z8iHhLdz2XcUJZltew&amp;ust=1410803699647399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oogle.lv/url?sa=i&amp;rct=j&amp;q=&amp;esrc=s&amp;frm=1&amp;source=images&amp;cd=&amp;cad=rja&amp;uact=8&amp;docid=lvK4Fvjiq-986M&amp;tbnid=axAsjRH0buM5iM:&amp;ved=0CAcQjRw&amp;url=http%3A%2F%2Ftekstildruka.lv%2Fprodukti%2Fpildspalvu-un-zimulu-apdruka%2F&amp;ei=Xs8VVN_3Ham_ygPEmYIg&amp;bvm=bv.75097201,d.bGQ&amp;psig=AFQjCNELke4vvaMZO1lip23LzZCKCT4qUA&amp;ust=1410801880050026" TargetMode="External"/><Relationship Id="rId1" Type="http://schemas.openxmlformats.org/officeDocument/2006/relationships/slideLayout" Target="../slideLayouts/slideLayout6.xml"/><Relationship Id="rId5" Type="http://schemas.openxmlformats.org/officeDocument/2006/relationships/slide" Target="slide10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lv/url?sa=i&amp;rct=j&amp;q=&amp;esrc=s&amp;frm=1&amp;source=images&amp;cd=&amp;cad=rja&amp;uact=8&amp;docid=L0cbMm-2IKt6aM&amp;tbnid=x50NBD8vkzBnhM:&amp;ved=0CAcQjRw&amp;url=http%3A%2F%2Fwww.biblioteka.lv%2Flibraries%2Folaines-pilsetas-biblioteka%2FNews%2FArticleList.aspx%3FType%3D2&amp;ei=TNAVVInkIan8ygOy9oDQBA&amp;bvm=bv.75097201,d.bGQ&amp;psig=AFQjCNGc7zAx-pIGATLaSP65o6th4cBsoA&amp;ust=1410802111626195" TargetMode="External"/><Relationship Id="rId1" Type="http://schemas.openxmlformats.org/officeDocument/2006/relationships/slideLayout" Target="../slideLayouts/slideLayout6.xml"/><Relationship Id="rId5" Type="http://schemas.openxmlformats.org/officeDocument/2006/relationships/slide" Target="slide10.xml"/><Relationship Id="rId4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google.lv/url?sa=i&amp;rct=j&amp;q=&amp;esrc=s&amp;frm=1&amp;source=images&amp;cd=&amp;cad=rja&amp;uact=8&amp;docid=FP59kLJBr-N1zM&amp;tbnid=UpD2F8APmsz_RM:&amp;ved=0CAcQjRw&amp;url=http%3A%2F%2Fwww.freko.lv%2Ftrade%2Fproduct%2Fview%2F12976%2F&amp;ei=XtEVVOb5BIjmywO8wIL4Dw&amp;bvm=bv.75097201,d.bGQ&amp;psig=AFQjCNF7I_G_BsSnh8b0_jqV9RnEeEkBlg&amp;ust=1410802322309937" TargetMode="External"/><Relationship Id="rId1" Type="http://schemas.openxmlformats.org/officeDocument/2006/relationships/slideLayout" Target="../slideLayouts/slideLayout6.xml"/><Relationship Id="rId5" Type="http://schemas.openxmlformats.org/officeDocument/2006/relationships/slide" Target="slide10.xml"/><Relationship Id="rId4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google.lv/url?sa=i&amp;rct=j&amp;q=&amp;esrc=s&amp;frm=1&amp;source=images&amp;cd=&amp;cad=rja&amp;uact=8&amp;docid=1rMLCA67H8LNwM&amp;tbnid=XaFiNX3uzByPZM:&amp;ved=0CAcQjRw&amp;url=http%3A%2F%2Fwww.jr.lv%2Flv%2Fveikals%2Fprece%2F%3Fshop_id%3D202972&amp;ei=GNIVVIqtEYLoywPBxIHADw&amp;bvm=bv.75097201,d.bGQ&amp;psig=AFQjCNGYivt1FQaA1_zuez__BZ8A7TWmnQ&amp;ust=1410802576381018" TargetMode="External"/><Relationship Id="rId1" Type="http://schemas.openxmlformats.org/officeDocument/2006/relationships/slideLayout" Target="../slideLayouts/slideLayout6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google.lv/url?sa=i&amp;rct=j&amp;q=&amp;esrc=s&amp;frm=1&amp;source=images&amp;cd=&amp;cad=rja&amp;uact=8&amp;docid=-aECj_0dSthN6M&amp;tbnid=s34Rf4Y_O6IenM:&amp;ved=0CAcQjRw&amp;url=http%3A%2F%2Fwww.cbtserviss.lv%2Findex.php%3Foption%3Dcom_virtuemart%26page%3Dshop.browse%26category_id%3D288%26Itemid%3D195&amp;ei=zNIVVJ2mIci7ygPW3oCYCg&amp;bvm=bv.75097201,d.bGQ&amp;psig=AFQjCNGoREIbXEdMv6MThv8L8qssMTDOzA&amp;ust=1410802760692556" TargetMode="External"/><Relationship Id="rId1" Type="http://schemas.openxmlformats.org/officeDocument/2006/relationships/slideLayout" Target="../slideLayouts/slideLayout6.xml"/><Relationship Id="rId5" Type="http://schemas.openxmlformats.org/officeDocument/2006/relationships/slide" Target="slide10.xml"/><Relationship Id="rId4" Type="http://schemas.openxmlformats.org/officeDocument/2006/relationships/slide" Target="slide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google.lv/url?sa=i&amp;rct=j&amp;q=&amp;esrc=s&amp;frm=1&amp;source=images&amp;cd=&amp;cad=rja&amp;uact=8&amp;docid=gIJiTWMuEnWSlM&amp;tbnid=j8veSHBMR6hnZM:&amp;ved=0CAcQjRw&amp;url=http%3A%2F%2Fwww.freko.lv%2Ftrade%2Fproduct%2Fview%2F8151%2F&amp;ei=ZNMVVLj8L6PMyAP2uIDwBw&amp;bvm=bv.75097201,d.bGQ&amp;psig=AFQjCNFfio9FZDLZOLI6rKZnrNMXcI1oqQ&amp;ust=1410802912978241" TargetMode="External"/><Relationship Id="rId1" Type="http://schemas.openxmlformats.org/officeDocument/2006/relationships/slideLayout" Target="../slideLayouts/slideLayout6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google.lv/url?sa=i&amp;rct=j&amp;q=&amp;esrc=s&amp;frm=1&amp;source=images&amp;cd=&amp;cad=rja&amp;uact=8&amp;docid=MK0nGkIi2AOMlM&amp;tbnid=IgKriYG2fCV1GM:&amp;ved=0CAcQjRw&amp;url=http%3A%2F%2Fgivemebestprice.com%2Flv%2F29-kancelejas-preces-gramatas%2Frakstisanai-rasesanai---dzesgumijas&amp;ei=MNQVVJmXIIe9ygOys4K4Aw&amp;bvm=bv.75097201,d.bGQ&amp;psig=AFQjCNF5A1Y1hwbUAzxRFBSIgNMyEqUn8Q&amp;ust=1410803114492244" TargetMode="External"/><Relationship Id="rId1" Type="http://schemas.openxmlformats.org/officeDocument/2006/relationships/slideLayout" Target="../slideLayouts/slideLayout6.xml"/><Relationship Id="rId5" Type="http://schemas.openxmlformats.org/officeDocument/2006/relationships/slide" Target="slide10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google.lv/url?sa=i&amp;rct=j&amp;q=&amp;esrc=s&amp;frm=1&amp;source=images&amp;cd=&amp;cad=rja&amp;uact=8&amp;docid=yUONn7msAUr9OM&amp;tbnid=B_cM35NdMXyoCM:&amp;ved=0CAcQjRw&amp;url=http%3A%2F%2Fwww.prezentreklama.lv%2Flv%2Fveikals%2Fberniem%2Flineals-3430%3Fmodel_id%3D6404&amp;ei=6dQVVN2ZFOe7ygPtvoD4Cg&amp;bvm=bv.75097201,d.bGQ&amp;psig=AFQjCNG2lX11FxpS9Pq6w5ACulKg-9q8PA&amp;ust=1410803293690507" TargetMode="External"/><Relationship Id="rId1" Type="http://schemas.openxmlformats.org/officeDocument/2006/relationships/slideLayout" Target="../slideLayouts/slideLayout6.xml"/><Relationship Id="rId5" Type="http://schemas.openxmlformats.org/officeDocument/2006/relationships/slide" Target="slide10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642" y="1268760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lv-LV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SKOLA</a:t>
            </a:r>
            <a:endParaRPr lang="lv-LV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12976"/>
            <a:ext cx="3771900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3581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/>
              <a:t>PAREIZI</a:t>
            </a:r>
            <a:endParaRPr lang="lv-LV" b="1" dirty="0"/>
          </a:p>
        </p:txBody>
      </p:sp>
      <p:sp>
        <p:nvSpPr>
          <p:cNvPr id="3" name="AutoShape 2" descr="data:image/jpeg;base64,/9j/4AAQSkZJRgABAQAAAQABAAD/2wCEAAkGBxQSEhUUEhQUFBQUFxQVFBQUFBQUFhgXFRQXFxcUFBcYHCggGBwlHBUUITEhJSkrLi4uFx8zODMsNyguLisBCgoKDg0OGxAQGywkICQsLCwsLCwsLCwsLywsLCwsLDQsLCwsLCwsLCwsLCwsLCwsLCwsLCwsLCwsLCwsLCwsLP/AABEIAOgA2QMBEQACEQEDEQH/xAAcAAABBQEBAQAAAAAAAAAAAAAAAgMEBQYBBwj/xABEEAACAQIDBAYGBwYFBAMAAAABAgADEQQhMQUSQVEGEyJhcYEHFFKRobEjMkLB0dLwM2JygpKTFUOisuFTY8LxJERz/8QAGwEAAQUBAQAAAAAAAAAAAAAAAAECAwQFBgf/xAA5EQACAQIDBAcIAQQCAwEAAAAAAQIDEQQhMQUSQVETYXGBkaHRBhQiMrHB4fBCM0NS8SNiFXKSU//aAAwDAQACEQMRAD8A9xgAQAIAEACABAAgAQAbrV1QXZgo7zaRVa1OlHeqSSXWOjCUnaKuVeI6QIMkBc/0j45/CYtf2hw8MqacvJeefkXYbPqPOTt5lfV25Vb6oVfAXPx/CZNX2gxU/kSj3Xfnl5FqOBpR1uyM+LrNrUbyNvlKM9oYuprUfc7fSxKqNGOkV9Rsqx1Zj4kyCVSrL5pN97HpwWiQn1eR9Gx3SChTYaEjwJj4yqx+WTXeNbi9UOJiKq6VH95I9xliGOxVPSpLxv8AUY6dKX8USKW2qy67reIt8rS7T29i4fNaXavSxFLBUZaXRPw/SFT9dSveO0PxmpQ9oqMsqsXHzXr5Faez5r5XfyLTD4pKgujBvDXzGom3QxNGur05J/vIpTpzg7SVh6TjAgAQAIAEACABAAgAQAIAEACABAAgAQAZxOJWmLuQB8/AcZBXxNKhHeqSsv3TmPhTlN2irlDjNvs2VIbo9o5nyGgnMYz2hnL4cOrLm9fDReZp0sBFZ1HfqKpyWN2JY8znOeq1p1Jb022+bL0UoqyVhxKUYkNcx9KUmjG5E5jq0pKojHMcFKSKAzfFdVH7gbxw0ojhYN8balI3EcpDTUpE0SKQw9KRONiRTGd0g3BII4jIxsZyhLei7PmSZNWZZYPbjpk/bHPRvfxm7g9v1qfw1viXn+f3MpVcBCWcMn5GgweNSqLob8xxHiJ1WFxtHEx3qUr9XFdqMyrRnTdpIkS0RBAAgAQAIAEACABAAgAQASWgB0QAzHS/pxhsAv0tRQ50GbHyUZt8hxImdiMbNydPDR3pcX/GPa+fUWKdFW3qjsvN/vM8rxfpgoO9+qrv3tuL7hc2Exauw8XiJb9Wom+/8FyONpQW7CORZbH9JWBrEKztQY5fTKAp/nUkAd5tM/EbCxdJXilLs18HZ+FySONpy1yNvRswBBBBFwQbgg8QRrMazTs9SfevoSlpd3wk6pySu0yJzQ8iSWJG2OqksRQxscCyZRG3O7sfuiXOFYxoVMbZZC1nYcmNMsbKCisxyk2MukqMlTGHSQslUjG7d9IGBwxKmoazjVaID597khfjeamF2Ji6y3rbq/7ZeWvkRTxlOGWpRUvS/QDXFGuttGBS/uuPnNOnsDE02pwqJNdpC8dTkrSjkemdCvSFhsf2UftjUEFW/mX7xcTYoYqvTap4uNuUl8r7eT7bdxUqUoS+Kk+7j+TZzUKwQAIAEACABAAgAQA4TADgEAMJ6SenQwWGdqZBY9in+85HC32RmSe6w1mJUxssXX92w7yXzSXLlHt0v4F2NFUYdJUWfBep88YHZWN2pWZ1V6zk9uqxARe4sbAWB+qOGgl2pXwuBpqLaiuCWvhr3+LIFGpWlfU2WC9DdUj6XFIh5JTaoPeWX5TFq+09NP4Kbfa7epYWBlxYrF+hiqB9FiqbngHptTHvDN8olP2opN/HTa7Hf0ElgmtGJ6PJtPYrVOsps9AIzBAd+ixBFyrC/VtmdQL8jaXr4HaecGt/g/5Lu42/WiL/AJKWuh7D0f25RxlPrKDBh9oXuynk47+Ew6+GqYeo4TXY73v/AL8ieM1JXRaBZRaSk0iS+Q4ok8BjY4BLKQw7aOASwkUhUNtGNbubFvcbYSpOV9SRFbtnadLC0mrV3CU11J4ngqjiTwAjaVCpXmoU1dsc5qKuzxfbW3do7bc08HRqJhbkWB3VYf8Afqmyk533AbdxtedRQwuD2ZHfrSTn+/Kte/6aFSVSpWyjoOYL0NVyL1sRSpnkiNV95JWQ1faajF/8cG+1peo6ODk9WOYn0NOB9Hi1Y8A9EoPeHb5RkPaeDfxU2ux3+yHvAvhIgbS6PYnABLruqi0ylRKjLTNRms7s62ItlYG2pym7h8bh8VG0Xe60etuzj12uVZ0p03d+J616Oem3rFECse2oTe45Nvbrjmp3dOHmBKU8R/4+ajO7pvR6uPNdaXjbsJ40/eFePzLXr/J6IrAi4zB0ImxGSkrrQptWyZ2KAQAIAEACAHDADgEAKDbm1Lk00OWjkcf3R985XbW1daFJ/wDs/t6+BqYPC/3J93qeSbX2E21dolXJGEwdqbW1eqwDuingc1BPAKOchw+Kjs7BJxX/ACVM+xaK/nbt6gqwdern8sT0PA4JKKLTpKqIosqqLAfrnObrVp1ZOc3dvVlpJRVkSZCKAaFhLDqPJYScXdZMZKN0ZraHRh6VUYnZrLSqjOphyAtCuOKtYXRuR0B4DWbtLajrQ6HFZrhJfMnz6ynKjuu8DUbH2iuIp7wDIwO7UpuLPTcWujjnmDfQggi4IMqzpOnK2vJrRrmv3qFUrosVk0BGLEnQ07HCCDGuyzFEGVKjuPRE2hjEo02qVDZV1sCSSTYKoGbMSQABmSQBIowlUkoR1/derr4Ct2VzF1Oi77QrDEbSuKSH/wCPgQ3ZQe1iCPrOeIGQ0udJdeOjhKfR4bV/NPn/AOvV1jVTc3eXgammiooRFVEUWVVAVQBoABkBMSpOU5OUndviy5GCWhwtIWSJHIWARUW6lSAynIqwDAg8CDJqWIqU/lYOMZanm209hts7HUsZRLHDVXFKuhN+r64qt8/sbwQ9xUDS06Sljv8AyOFlh6v9RK8Xztn42v3FR0ugqKcdNGeq7G2maZ3HPYOh9k/hItj7UdBqlVfwPR8vx9NSTF4ZVFvx1+pqAZ2hjhAAMAE7xgAqABACp29tHq13FPbb4Dn4zE2ztH3en0cPml5Ln6F3B4fpJb0tF5mbRJwrZsNisFhFpruoLAlmPezsWZj3liT5xataU5XfUu5ZJECSSsh9jaRW5CpXGWqk6R6iSKKWpwX5xbpBkKBI0MMuAmT1HqGJ4HKPiyOdPiibRVd7et2iACeYGgPO1zblc85bhN2sVJRzuS1MtQdyNiwZOhp2OASxkchUNsZWmORGropIJFytyt+BItcd9ri/eecgcmk+seo3IlfEcNTK8nctQpkYsxkVyayRyx5wVgugFQ8YZMN1cB5WvGNWGNDOMwq1EZHAZHUqynQgixBj6VSVOanF2azEdmrMSVytr46+MdvZ9RKi96P7Q/ymOn1D3ezOu2FtHeXu9R5r5X1cu7h1dhm43D2/5I95ezpTNCABAAgAzi8QKaFjoB7+QkGJrxoUpVJaL98x9Om6klFcTG1KpdizZljczznEYideq6k9X++R0EYKEVFcBSsLheJBI8AQD/uHvleSe7daDHLOw8ZENKKjtLfxtehfKnSoOBzLNV3j/smhLD7uFhV5ykvpb7iwlao49S+5bqJTbsPbHFEYNbFWhewg1USSJjoyHsJW4GTU5DKsOKLOm15epspyQ5eWkxljt4txLCS0hmxyQ07SvJj0ivxVflqZUnItU4EdEldsmbHgsaRtiWELiobYRyY9MqNrbR6mrhVv+2rFCP3epqH/AHbkv4Wh0tOq3/GN++6+1yOrKziub+zLwGZ8sgGajC4XiQSB3C1z/qHvjop2uKpZ2EXIIIyIzB8JJTnKMlKLs1mS5NWZr9mYwVaYbjow5ET0XAYxYqgqi10fb+5mBXoulNx8CXLpCEACAGb6SYveYUxoubeJ0HkPnOR9ocXvTWHjos328PBfU1sBStF1Hx0KxBOYk7F1lL0r2h6ocPiT+zSr1Vc8qVdbFj3B1pHyl7Z9H3hVKC1cbx7Y/hsqV5brUi9qvlcG99CO+Z6jZliGZ5d0n2r6htqjXb9lVoqlQ/ulmVrfwlUby751eBw/vezJUl8yk2u233u0Uq8+jxClwaPT6bAgEEEHMEZgg8ROUkmnZl/UXvRthLBvx1rCbokvBDrDZPEcI9c0O6mWmFqXl+kylUjYlXlpMhsG9HXCwkmQzY5IjYh5UmyWEStLXN5Wk7lxKysLVpHYa0d34jE3Tu9EsFjhjkhTy7GbY9d25h6dI71LC9Z2hmCwQl28LhV8u+dXDDe67KqSnlKdvrl92UOk6TExS0R6fQacrIvzRR7I2h61jcSyZ0sMq4dW4NUYl61vDdpL/LNDE4d4fC04y+ad5PqWkfuyrTnvVG+Cy9S7qCZ6ZbiTNhYvq6m6fqvkfHgfu85u7DxnQ19yWksu/h6d5XxtLfp7y1Rq53JiBABvEVQisx0UE+6RVqsaVOVSWiVx0IuUlFcTEs5YknUkk+JnmtarKpNzlq3dnRKKiklwHafylZ31GNkbpBspcVhqtBtKqFQTnZtVbyYKfKS4PEvD141Vwflx8UQVIb8XE8x6D9NThT6jj+x1TGmlRtEsbdW59kcG0A7p1e0tlquvesNnvZtc+tdfNfcrYbEbj3Khe+lHYHreE62nYvh71FNxZqZHbAOmgVh/D3zO2HjPd8R0ctJZdj4ehPjKW/DeXAwPRv0kYjCYc0Nxau7+xaoT2B7JAzZeQuLaaWA6DG7EoYmt0rbjztx9Hz5lGli5047uozjfSNtBzfrhTv8AZp00AHmQT8ZJT2JgoL5L9rfrYSWLqviR16ebQGYxLnxWm1vese9kYJ/215+o1Yqqv5F5sj0pYwX62nTrqouxA6pvG47P+mUq3s7hp/024vxXnn5k8MfUWuZ6JsHpfh8VZQTSrHSjVsGOV+yQbN4a8wJgYvZFfCx33mua+/L6F6jioVHbQ1WBqSlSkPrRLINLiZUsG9H3CwhmkE5DkiBjKmsqTZZpRMz0h6V4bBD6Z+2RdaSdqoe+3Ad5sJZweza+Kf8AxrLm9P3sCtiIUtXnyPO9q+luuxIw9KnSHAveo1uB4AeFjOjo+ztFf1ZOT6sl6mfPHzfyqxnqvpA2g2uJYfwpTX5LL8dj4Jf214v1IHiqr/kO4T0hbRU39Y3gNQ6U2Hn2b+4xJ7FwUl/Tt2N+oLFVVxLPaPpTxNbDtRCJSqPkayFgd3iFU33SfavlnbmK1HYGHp1lUu2lonz6+a6rD5Yyco28zReh3o91dNsW9t6qClMckDdonvLAf098zfaLG701h48M328PBfXqLOApWW+yX036abgbD4QlqrWFSquYphju2T2qhzAA+eibK2LKclWxCtFZpPj29X17BcVi1bchqanoLsH1LBU6J+ub1Kh5u/A+ACr/ACzH2tjfecVKS+VZLsXrqOoU9yCXEuqsz4psspkdxJYt8CZGy2biespq3G1j4jIz0jAYn3jDxqcWs+1anPV6fR1HElS2RFP0mr2phfbOfgufztMD2hr7mHVNfyfks/rYv7Pp71Ry5GdpCcTJmtJkLbjPQC4qku/1fZr075NR+szjLNkzI7mfnNXZlKnWi6NTWT+FvhK30enakUMRJxe8u/sLDZO2KGLpdZQcMCASLbrrcbwDrwuP0ZHjMHOk3GpGz4O1tM+xp+QlKopO6MD6Seg/rf0+HAGIA7S5AVQBkL8HAyBOoy4CXtjbW93XRVfk4Pl+B2JwvSLejqeQVNpV1pHDNUqCkG7VIsd0MpOVuGfDmL8J2Co0nPplFb1teNjLcpW3b5cjuz9lvUZQOzvGwv38bSyqbYw9e2J6GKb0esqM7MRfWw8gPxhZJgY3b/RD1V2UAEDmOEnVG6uhiqK9mQsHh0oMHqUlqZqTTJsGUG5Vrc7WPK/MRvRXH3PWMT6Ldm4qnTr4Y16PWKtSmyVS+TDeBIqbx48CM5XlHgwLvYmz6+HXq69Va9skq7pR2H/cXMbw5g5+OvHbXwEMNNVKeSlw5P0NXDV3Vjuy1ReK0zYse0BaPbCwm8hebS5i6ELaFCo6laDIjnIO6GoFzsWK3G8eQuJq7NwcMRVaaW6urN2dte0irVXThdaszuG9EeCNRquKetiHbtPv1CiX4ns9r3sZ18YRhFRirJcDMbbd2ePbcp4d69RsPSWnQ3rUlFz2FyViWJJLW3jfnLapWEuPbI6M+sMqhQAx5RehyuMlUSPQa/oXpGhvKzq1r5Nf3gyBpXsOTPI9s7BfD1GT626fA+6K6b4CjezsbiBTqUadR0pNnUQNuqbAjPy+AzyGVadCnOanKKclo7ZocpySsnkeqdAehu4y4iutt3OjTJ3uFlqPyNswtza/DScztra6cXh6L6pP7L7vu010MLhP7k+5HoeN2jSw9I1K9RaaLqzG3kOJPcM5ytLD1K81CnFt9RaqSUc2UPRraT4+o2K3SmGTeTCq2tRtKldhw0KKOF3mjjaEcHBYe96jzk+S4RX1fcRUpupLe4cC/qCZyZciXHRev9dPBh8j/wCM6z2br5TovtX0f2KG0YaT7jQTqTLMt0kq3rW9lQPM5/IicV7Q1t7EqH+K83n9LGzgI2pX5shUxOdZakSqTWy1EdTrbmTWXhmV5xueddLegtdWNbZb9UxuWpb7I1zbOlUvkLCwQ2ABNjoB02D9oKVSPRYuN1z18V90Up4aSd4Myh2ht9CKRWsSxCKTRptm2Q+kC28ye+aNLCbKryXR2b5Jv6X+wjq4mCzvY22wfR7R2Zgq+Jqha2MShVYMc0pN1Zt1QOpBt2znytOhpreml1lF6HnOyaRFVCPskH3TU6K5FKdkejV/SvToK9Hig3Tlxtnb5eUzaytNofTd43MBT6Sk4reqklKxCqmoW5tv2OYzPDke6OoVHGVnoxKkLq61E7YwxWqe/wDVpp9ERQndHsPorxW/s5VJv1VSpTz5XDgeQqAeUzcVDdqdpPF3ReY7h4/dOX9of6EH/wBvszQwPzvsOK2U5aMi60dLSS4WEEyGUhbC8JUuxyzy45e6dL7P1N+VR2zy+5Txsd2Me8jdNsYaWz8S4NiaZQHkapFO4/rnV0I71RIzpOyPBMFhN9wOE1eiIXOyEbe6QtQxC06RISiRv2yLta5BPIXtbnfulDE1Hvbi0QtKN1vM9F2X6X6fVJTbjZTlmL5StD5kSy0Mf0hoNVxDtpfPPgL2mo6W6iGFTeRuMJ0Mw+09lUT+yrqr00rAC5FOoyqtW37ReyO/IWmdWjuzaJk7ow4q7cw59URan0AFNWSijLugdm1QrmtrWN7+7LBxWD2bGo517JvPNv6XLlOriHG0L2XUWuw/Rxi8XUFbatVyozFI1N9zn9UkHdpqcvq5+GszcVtzD4aDpYKKvztZerfb5jo4ecneoz1alQWmqoihVUBVVRYAAWAA4CclKcpScpO7erL8VbIbqCCJosd2PV3a6d53T55D42mxsat0eLh15eOnnYjxcd6i+rM2E9AMExe0H3qzn94j3ZfdPOdp1OkxdR9bXhl9joMOt2jFdX5O0xM9vgEh5RIWRsW4yiIatRikbOJt7Eq9HjIX45eKy87BiVvUWP7foGpg8Sg1ajVA8TTa3xno9F2qRb5oxJaM8U2Hh+0pnSOlZGVWq52MX0poGli64bPecsAeIftA/Gc7iY7tWS6zRoS3qaZWKjOygEsSQq+ZsF7tZCk27IkbsrnpPSGn251EKd0Z9OWR6J6IqRXB1SdDXYjypUhMfaatVS6vuy3R0ZpNoHMTivaSdqdOPNt+C/JrYBZyYgTl4F07JEAkyOeYp3B/WPhN32bnarOPNJ+D/JVxyvCL6yB6RqRbZtYDgaJPgKyEzu8BnXiu36Mx6vynkeyUHWD9ec3pUrIpzlkYfpJSK4quG161z5MxYfAic1XTVSSfNlyk7wVuRF2fhjVqoi6uyqPMgXjIRcpJLiPk7JtnqW36N2NuRz534GdMqV0ZFKrnY9N9HmHNPZtAHU9Y/k9V2HwImDjP60v3gatP5Sbijd/Cefe0dXexKguEV4vP0NnBK1K/NjtIZTm5PgSS1EuIg5DFQR6JIjO/ukHkQfcby1RqdHOMuTT8B7jvRa5m33hPTd5HOWZiGa7MeZJ95nmeInvVJPm39TpErRS6h6nKjI5D6xjeRGx20TQYRKok9Ko4SU1qnfwJlmrMtcG9wJ6jQrRrU41I6NXMKcXCTi+B5PX2V6tiKtE6IxNPvRs0PuIHiDO0oVFWoxnz17eJzuOTpzIXSXoumNAbe6uqosHtcEa7rDjxseF5SxeCVXPRi4XHdHk80QOj3QlcK/XVqgqMuaKAQoPtG+pHDlIcNs7cnvSdyxWx2+t2KsK2n2mLHSb1OkrWG055Hr3Q7Z5oYGkrCzMDUYcjUO8AfAFR5TktoVVUxEnHRZeBq0VaCuO1838JwG3avSYlQWkVbveb+xsYSO7TvzOETHUbFm4SQAAjGgZxBZgf1nL2yqnQ4uD4PJ9/5sRV1vUmu8l7UwPrGHq0f+ojKP4iOyffaeg0KnRVYz5MxZrei0eHYVCr5ixU2IOoIyIM7aVNNZGTOWRI6Q9E0x1qiOKdUABiRdWA03raEc+Uw8ZgOklvLJiUcZ0XwvNC+jXQ5MI3WO4qVBfdsLKtxYkXzJ1F++NwuAVN70ndjcVj99bsckT8bhGqutNBd6jBF8SbXPcNT4TV+GEHKWiVyrhW5zsj1qnQWlTSmv1aaqg8FUAfKcbUqbzc5dbZ0sVwRWg3JPOeYY7E9PWnU5vy4eRuwjuQUeRKXSZ5GxDRyY5DLx6ZIiLVkkSaJb+vd86737rM/wB3KenOSkaLJNORMhkPrG6EbA1IJX1E3Riq0elYmih/Z1exsfKdd7PY6y92m+uP3X3XeUMdR/uLvGelWwPWVWpSt19MdngHXU0yfiDzvznd7PxvQScZ/K/J8/UwsZhumhlqYfrbEqwKOuTKwswPIgzo0rq6zT4nKThOnJxZDxdXmZJCJNTbLPob0YbFVBVqrbDob5j9oRoq815ny52pbRx6oQdOD+N+X55eJs4Oi5/E9Pqek4ytacdiK8aFN1JcDahBzkoog06fGcLLeqSc5at3ZrXSVkdKw3ATE7kXcFuKCQ6MRs5UpxjhbQFIl4KrwOs7bAYpYiip8dH2/nUy61PclYw/T3osy1DiqC3R86yjVW41APZOp5G545dfsvHxcFQqPNaPn1dvIyMZRa+OOnEzeCrW0OU1px5mHUkyccQBqbnQDUknQAcTIt0rWlJ2Rr+iPR1qZ9Yri1Qgimh1pqdWbkxGVuA8TbC2jjlUXRU3lxfN+i8zpsBhOhjvS1LXaWI+yOOs4jb+OVKl0EX8UtepfnTxN/BUd6W+9F9SFTacQ1c05IfWpIt0icRRMXQSwy8VEiItWSxJoic5PdhZCyLMRyJHxja8d2pKPJsRO8UyRTkDViOQ4TI7ZjEiLVqyWMSeMRrrOcmcHHUdu8hxIkbxe8nmhsrWsWeExpGRnb7M2tDEJU6mU/J9nX1eBjYjDODvHT6DuOwWHxIHXU1cjINowHcwsR750NHE1aP9OTX08NDPq0KdX51ciUOjGCQ7wohj++z1B/SxI+EnntLEyVt63YkvoQwwNCLuo+N2WNfGACw8AB8gJn1KkYRc5uy5lyMW3ZEVVLG5nK47FvFTsvlWnX1+hoUqaprrH+rlVUx28cKR3Ri7wnci7gu8KCQcBLndyNdMTeGXpkG4kuErzw1Teirriur1XASpFVI2ZIw+N55Tq6NeFaO9B3X7qZ8oOLsyDi+juDqneaioY5koWp37yEIBmlT2hiaaspZddn9SpUwdGbu4/b6D2A2VhsOb0qSq3tm7t5MxJHlI62Mr1lacm1y0Xgh1LDUqXyRO4rHXyEw9obTp4SNtZ8F68l9eBfo4eVR9XMq6nMzg61WdabqTd2zZhFRSUdBlqlpGokyjcXTrQkshkoEpGkDRC0JeCHIj1JNFEsSx9SM6b3BFHp0RMcm7VcfvE+83++Y+0YdHiqi/7PzzLNF71KL6gQzNYrFuYiGoh1mtL9NqMVcmirsiKxJjZycs2WXFJFjhheRJlSpkTOqk0UV944FI0M1sPtTFUlZSuuvPz18yGVCnLO3gOIhPGX4bXxNTJKK67P1Inh6ceZJpYUd/nb4yOop13epJvttbwWgKSh8qJCUrRsaVhrlc6UknRhc4UjujC5zchuC7x0JDowud3Iip5iNiTTjZxurIEyLWw8qrpKMt6m7MlupK0hgqRxlpbZxMcmk+70Y33am+Y2QTqZVr7XxVRWTUexfd38iSOHpx6+06tKYs9bsn3hNSjzvzsLacyTJI0U0r3z5W067gqj4FXjKdtL8s9RFnRUc0XaMr5MTQMryHTLCkZXkVZCngshERytyBzIHvk9KDnNRXF28SS+6mzbdUOU9O6KJzm9IzPSGlu1r+0Afdl904r2gpbmK3v8kn9vsbOBlelbk/yQ6cwGixIe4XksEoLel3EV7uxErJeG+5O7LEHYYWlFciVyJuFEillmVqjLBGi06xWaHABL1OomMbY9TUTQoVIp58SOV2PAiX41ILMisxV47eu7hY7JEwCPugOQyALwA5GyklkhLATIJSQ6whjK85IVIZdRKdSUSVNjJUSnOokPTYkmUqlUdYZrsLZ24ZG/DTSWaVWM4q75J36tP9Dop3yK7EC4sO74X/ABjqlaLjux6vL/Zbp3TuxFKnK0pD5SJlMSNleTuccxEKhey6W9WQcjvH+XP7pq7Io9Ji4Lk7+GYzEy3aMn3eJsJ6GYJTdJ6F0V/ZNj4N/wAge+c77RUN6jGqv4vyf5saGz52m48/sUVMzjlk0zTkh0GRzk5O7I7WEssRMcmdWnHb3MRyApaNvcEx2niBocjzjHB8BkqbWaH7x0JtEYpasswxFtRHAcWvLkMSMcBwVpbhiRjgL66TrEITcO9bJVXQm6c62O6dBuh1sR4jKwbhw1pBLEIVQEGtK8sQO3Btq0rTxA5QGzVlOdceoib3lWVRsWw1VrgZDM/Lxi9HfMfGDefAaAvrDQk0OPTgpCqRxUjwchUYINOY5D0i26M0Ls78hujzzPyHvnV+zdD4p1XwyX1f2KG0J5KHeX+7OsMsbxlDrEZT9oEefA++QYmgq9GVN8V/ofTm4TUlwMULgkHUGx8RPNKkHGTjLVZM6LJq6HVMjauMaHVMbbmMYtTGMaztQQTCJDrJe99OMmg7Zk8Wee0ulWIwNZ6LfS00YgK5O8F1XdfUZEa3HdOjngKGMpqovhbXD0/0bM8DRxMFUj8LfLn2Gu2V01wtewL9U3s1eyPJvq/ETIrbKxFLhvLmvTUyauArU+F11GgU3Fwbg8RmJnWcXZ5FQN4x6qtBZHetMkWIkg3UHXGSLEyDcQdcY73thuIOuMT3phuI51hkbryYbqO7xkcqrCyEVaoUbzsFA1LEAe8xkVOTssxUruyM9tLpvhKOSuarcqQuP6jl7rzQo7IxFTVbq6/TUt08BWqcLdpktq9OMTXO5RAohjayG7m+Vt/h5ATYobJoUfin8T69PD1uauH2bRpreqfFbnp4epvNm4bq6aJe+6oBPEm2ZPibnznP16m/Nz5mTVnvSb5llTErS5oqyZ1zBKwIbJij0hDNHDkhlzHpWHo1+yMN1dJQdT2m8T+gPKei7Mw3u+GjB66vtfpoYOJqdJUb4cCZL5AEAMv0iwm5U3xo+v8AENff+M4zb+D6Ot00dJa9v59TZwFXehuPVfQrUM56xcaHQ0a8xlrCw0YNaHhmI2xHoxiqsemSxZ536SNm2ZK4GR7D+IzU+YuPITo9j17xdJ8M0bezq14um+1fcwhm6kW5ysS8DtmtRP0VV6Y/dY2/mXQxlTD06qtOKfaitUjCfzpM0GD9I2KTKoKdUfvLun3oQPhM2rsPDy+W67H63KksHRlmroucL6TkP7TDsO9Kgb4ED5ylPYEv4T8UQSwNtJeRNp+knCHVK4/lQ/J5DLYeIWjj5+gx4GpzX73Cn9I+EGi1j4Iv3tGrYeJfGPi/QFgqnNEar6TKH2KNVj3lF+RMljsCr/Ka8/wO9ylxkitxPpPqf5dCmvezs/yCy3T2DTXzTb7LL1JI4GH8pP6epT43p3jH0qhAf+mqr8Tcj3y3T2RhYfxv2/tiaGGoLhftKHEY6pVN6ju55uxY/GXoUowVopLsyLkHGPypIFNvH5RWTRdzS9BNndbiQxHZpds/xaIPfn/LMzadfo6DS1eXr+9ZHjqu5RtxeXqerU1nJNnPSZIGQjeJDqNFo61yRIbJi2HpCGMelYVIlbGwvW1Rf6q9o/cPf9819j4T3jEpvSOb+y/eFyDF1eip5avI1870wggAQAj4/CiqhU8dDyPAyrjMLHE0ZUpcdOp8CWjVdOakjFupViGFiDYjwnnVWnKnNwmrNZHQxalFNCg0haEaHFMLXGPIdovwkchko8RbrGpjUys2xs4V6T0m0YWB5HVW8jaW8LWdKoprh9CzRrOnNSXA8T2hQamzIwsUJVh3jIztqc1KKktGb8rSW8uJAcydFObsID8D7+UfYrym0JerbL9Hvi7ozpRHXQ3Q6cBVvDdE6c6a1sh5n7hDdE6a5wVIbo5VR2m//qNsSKVyQMvx5d3jGsng7jtMSJl+mj1/obsj1fDrvCz1O2/MXHZXyHxJnH7SxPTVnbRZIxcbX6Wo7aLJGkRZnMz2xNZuESK4iwQyWj0SWElpIlxFsNk3ipNvLUfoa/Y+C6qmAfrHNvHl5T0HZeC91oKL+Z5vt5dxgYqt0s7rTgTpolcIAEACAFJ0g2bvfSLqPrd4HHy/Wk57bezelXT09Vr1rn3fTsNDBYnc+CWnAz+5bO4I42PznJzotK9011GrvJ5AGldoVoWGiWGtEtWuJFbOxA1Y46xbgmed+krYWmJQclq/JWP+33To9jYy66CXavuvua+Ar3XRPtX39fE89oYfe3sibDI8ieJGp8p0sMxcQ91jWIbe+jpKSAb5do30v+svvkukU4wnN5K76ji7ExDf5Z8yB98b0sST3Ku+Fu9DVbY1df8ALJ8CD98eqkWRzwWJjnu37GmQnDKd2x3uVjfwA1kllYovfUt1p35Wz8CZQ2TXbSmfMgfAm8jlUiuJep4LEyz3bdtkWY6KYgC7biHXdZ8/O2kTfiKqFVaK/YV2Jwr0mK1FKsOB+Y5iIySN1qhVKRyLlI2XQDYXrFbrGH0dIgnkzfZX7z/zMbamL6Gnux+aX04sfi8R0VPdWr+h60iTkrmA2KLWjVe4lrkVmvJrcidKxwm0tbkYfE0NV3kNM0hbu7kqVkXfR3Z1z1rDIfUHM+15frSdJsLZ28/eKiyXy9vPu4dfYZ2OxFl0ce80c60yQgAQAIAEAEtADO7awG5d1+qb3/duDl4Xt4Tltq4Dob1YfLnfqv8Aa9uw1cJX37Qev75lGrTlrGm0OAxtho/h6ljbnGSVyOcb5kqREIivhVqKyMAVYFWB0IOVpJRc1NSjlbiIpuDutTyrbHRHqa3Vn9mTdCCbuNO0eBzsbd2gtO4weNjiKd4arXt9GbmHlCvHpJd6/eHIu9kbBRQLKB5S7GF82FXFbq3Y5Iu/8LW2kl3EUveZXKDauBAvYSNqxpYes3qZ80e1GXNLeVrmh2LgBdSRoQfjHxRmYqu7NI1TbO5cSTcWsbn7R5WytJtwx1iOZn9u7FR8rAgAjThvEgeQMhnDkaGGxLs1LiY0dEmqVVSjqxzB0UcWvyEq18RGhTc6miLc5U6cek0XL0PWtj7KTDUlpU9FGZOrE6se8zhsTiJ16jnLj9DBq1pVZuUibICMi4ipw5SWEeJNCPEa0190tRgoq8vAdrkhtmjG3LMkStkT9j7NNZrnJBqefcJq7L2Y8VPel8i16+pfcq4vEqkrLVmvRQAABYDIATuYxUUoxVkjCbbd2djhAgAQAIAEACAHGUEWIuDkREaUlZ6Cp2zRlNtbGNO70804jiv4icdtTZDoN1aWcOK5fg2sJjFU+Cev1/JUipMFov7osPGWG2J+Eq72R1EjdO7yKtWO7mTAJM81aORXI+0NnLWQo47wRqp5iSYapUw9Tfh/tEtKvKlLeiZDFJVwzbtQXU/VcfVb8D3f+52GExsK8bx14riv3ma8HSxEbx14riSqO0ry8pkMsPYRiEDxHmOg3ArP8H7V4zcZa96+GxaUEFOSLIqSbmcrbTtBzCOHuRKWIq123KQuePIDmx4CVcRioUY703+ewncKdGO9N/vUavZOyVoLrvO31ntr3DkO6cfjsVUxU7yyS0X7xMmviHVfJLRE0rKG4RJkbFVN3IawjDPMmpx3iEGtLULRzZO03kht6ka25PMeo2J+yNltWNzkg1PPuE1tm7LninvSyhz59nqVcVi40lZZyNfRpBQFUWA0E7enTjTioQVkjClJyd3qLjxoQAIAEACABAAgAQADADO7X6P3u9HI8U0B/h5eE5zaGw1K9TD5P/Hh3cuzTsNXC7Q3fhq6c/UzbXUkEEEag5EeM5adKUZbslZrma6tJXQ7RrWMSKWgyULoucLX3h3ydUzPqQcWSlkip3IWFagrqVcBlOoIuD5R8YOLvHJiRm4vei7MzeP6IDWg+4fYe7L4BtR53mnRx845VFfr/fwadLab0qq/WtfT6FY2y8VT1pFhzQhr+Qz+E0IY2k+Nu0te8YappK3bl+PMDUqjLqa1/wD8qn4Sb3ml/kvFCWpf5x8UN/4fiqmlFwOb2S39RBkM8bRX8vuP6fD09ZLuz+hPwXQ5jnXqZexT+9j9w85QrbRelNd79CvV2ollSj3v0NNhMElJd2moUch8ydSe8zIqKdSW9N3ZmTqzqS3pu7HGEidMaiLiawUd/KR9HcnpwciprVY1pIvRhwQzvknLO8Ipt2JN1JF/sno+TZq2Q4JxP8XLwnRbP2G5WqYjJf48e/l2a9hlYnaCXw0vH0NMigAACwGgGk6mMVFKMVZIyG23dnY4QIAEACABAAgAQAIAEACABACHtHZlOsO2M+DDJh58fAyni8DRxKtUWfNak9DE1KLvF93Ay20NgVaea/SLzUdoeK/hecvi9i16OcPiXVr4ehtUNoUqmUvhfl4lfQxRUzNhJxdmW50lJFzhNoBsjr85ajJcDPq4eUcyelQSaLTKriOAyXdQ2wqL0aGhE6JAcMToxThidGkKNs0jlEekQMXjQvjIZJcSzTouRT18VeV5y5F+FKxLwGxKtXO24vtNl7hqZdwuycRXd2t1c39kQV8dRpZLN8l6mp2bsinRzA3m9o6+XKdRg9mUMLnFXlzf25GLXxdStrkuRYTQKoQAIAEACABAAgAQAIAEACABAAgAQAIAQ8bsulV+ugJ9oZN7xKuIwVCv/Uir8+PiT0sTVpfI+7gUeJ6JkZ0qnk4/8h+Exq2wbZ0Z9z9V6GlT2twqR8PR+pF9TxVLWmXA4qQ3u4/CZ9XZ2Lp/xv2Z+WpN02Fq6Ss+v9sKXaBGTBlPJlK/OVZValL54tdwjw6ecWn2O4+u0BBY2JG8Oxfr45yT3yI33dnDjxziPGR5h7uxh9o8FBY8lBY/CJGvKo7QTZIsPbXLtyEdTiav1abKObWX33zlmngsVU0g+/L6jt/DUtZXfVmSMP0WY51agHcgv8T+EvUthTlnVn3L1foR1NqRWVOPj6fkusFsejSzVAW9pu0fjp5TXw+zsPQzjHPm83+O4zq2Lq1cpPLktCfLpWCABAAgAQAIAEACABADO7aRhVREeooKEm1SpwPAb2Z0HnMnHOo60YQk1k3kMd7kbCb/AFtL6WoyOTrUqDgf3sxl8PAmCk6ka9P424vm+p/v6gWpZ0zV/wCkW0zGIZeQItvHTPj7pujzpNYf5DHTTEtlmL6nPif1eAHSKuRFIsCB/wDYYEG57yCLbv60AJeHoXHbDKeQq1G+N4AOeqrzf+5U/NAA9VXm/wDcqfmgAeqrzf8AuVPzQAPVV5v/AHKn5oAHqq83/uVPzQAPVV5v/cqfmgA22zaZ1UnxZj98ilQpS+aKfch6qSWjfiI/wij7A97fjIvccN/+Uf8A5XoO6ap/k/Fi12ZSGi28GYffJI4ejH5YJdyGupN6t+I56qvN/wC5U/NJrWGB6qvN/wC5U/NACNi9nk5pUdSM7FnZT/qBz01+Ochq05yzjK30+371iMMFRLC7lvAPUFjx+1+vgEoynJXl+/v7yBEn1Veb/wByp+aTih6qvN/7lT80AIOOqbjqoDENbPrKvFrZWPfKtavKE1FK9+3n2CNjhOv0dY52yqP7827/AIS0KO0KQYG4qLnbOo+ff9bvgA76qvN/7lT80AD1Veb/ANyp+aAB6qvN/wC5U/NADvq45t/W/wCMAK7bWy3qsr02AZQVswyIN7g68yLETPxmEnVkp05WaVs9H+9jGtETZex6vWLUrMBuEkILHUHlkNb8ZBhsFW6RVKstNEgSfEe/wFReytfLMVbZBSg+zb6thpnYXvnfXHB/gS6brczeqTc2IzuuepgAuhsZUIKhwRn+1PIjlyJ/RMACnsZbglWuLa1NLZXAAtfIQAs99/YH9f8AxAA6x/Y/1D8IAKRmvmoA571/ugA5AAgAQAIAEACABAAgAQAIAEACAEDHUqpdTTNlFt7tW+1nlbPKVa0KzmnB5cc+vs5CO44y1s7NT7rq1/MhvDh75aFOlat8mS3erX94YffAA3avtJew1UkX42zBgBzdre1Tv/A1uNvt+HugA7TD37RTd5BTf33+6AD0AP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35052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52625"/>
            <a:ext cx="2717270" cy="29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ction Button: Return 4">
            <a:hlinkClick r:id="" action="ppaction://hlinkshowjump?jump=lastslideviewed" highlightClick="1"/>
          </p:cNvPr>
          <p:cNvSpPr/>
          <p:nvPr/>
        </p:nvSpPr>
        <p:spPr>
          <a:xfrm>
            <a:off x="6948264" y="5445224"/>
            <a:ext cx="1584176" cy="108012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16297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nepareizi</a:t>
            </a:r>
            <a:endParaRPr lang="lv-LV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://t0.gstatic.com/images?q=tbn:ANd9GcRTN2L3btNUFQRDw8StIxnV6PdRUo2uvVm_0FlvpJsI68wNRNZ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9812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ction Button: Return 3">
            <a:hlinkClick r:id="" action="ppaction://hlinkshowjump?jump=lastslideviewed" highlightClick="1"/>
          </p:cNvPr>
          <p:cNvSpPr/>
          <p:nvPr/>
        </p:nvSpPr>
        <p:spPr>
          <a:xfrm>
            <a:off x="6948264" y="5445224"/>
            <a:ext cx="1584176" cy="108012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488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jūS  ESAT  MALAČi</a:t>
            </a:r>
            <a:endParaRPr lang="lv-LV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3" descr="https://encrypted-tbn1.gstatic.com/images?q=tbn:ANd9GcSTjN00A8PrBHj_YRSgZmG6uv4cjILuxbruHwGcsTL-NJTxY0z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851949"/>
            <a:ext cx="340995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453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Tā  ir</a:t>
            </a:r>
            <a:endParaRPr lang="lv-LV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data:image/jpeg;base64,/9j/4AAQSkZJRgABAQAAAQABAAD/2wCEAAkGBxMHBhUUBxQVFRQWFxoZGBgXFxgdGhkfHRgaGhgXGhoYISggHBonHBoaITEhJyorMC4vGCI4ODMsNygtMCsBCgoKDg0OGxAQGzUkICM3LDQ0LiwtLCwsLCwsLCwsLDcsLCwsLCw0NSwsLCw0LCwsLCwsNzQsLCwsLCwsLCwsNP/AABEIAOEA4QMBIgACEQEDEQH/xAAcAAEAAQUBAQAAAAAAAAAAAAAABAECBQYHAwj/xAA6EAACAQIEBAELAwQCAgMAAAAAAQIDEQQFBiESMUFRYQcTIjJCUnGRobHBYoHwIzPR4RRDcsIkU6L/xAAZAQEAAwEBAAAAAAAAAAAAAAAAAQQFAwL/xAAjEQEBAAICAgICAwEAAAAAAAAAAQIDETEEIRJhEyJBkbFC/9oADAMBAAIRAxEAPwDuIAAAAAAAAAAAAAAAAAAAAAAAAAAAAAAABSUlCLcnZLm2UnNQg3N2S5tnNtb6x84/NZcpS4nwxjG/FUleyS7K/wDL8gm6l188BiorLYqd5cMYWblVk3a0Ut0r9fvyW3ZPmizKk+KLp1IO1SnK3FB/ts12a2ZyXEVqegsMq+a8NbM6y/pU+caMXtyXJdNt5cltxN57yU5Ji4YupjM6qzlOt6yk+fZW5Jp9to2sutoRK6YACUgAAAAAAAAAAAAAAAAAAAAAAAAAAAEDN81hleH4q7V7NpXty6vsvECRjMZDBUOLEuy+/gjnOp9VzxMG1PzNFdU/Sl8Pj3+S9ohai1B59OpjpeiuUf8AX4+d3y51KpiNYZ3Glg03d+jG+yXWUn4LdkPNrP4PU+NzvMFh8hUpwk/VlKTTS9qTb9FLvf432RnY4OtoynWxOZYV1a7X9KrGSqUYXVuF24ZQtd7uKutk923uemsgw+j8mk5uKUY8VarLa9ldvwgt7L7tnEfKHrGrrDOVDBqXmYy4aNNc23txte/L6Lbu3PCG/eT/AEfUzzMHjtRNylJ3XF9l4pbbbRWy35depwVOCVNJJbJLkjS/JVlNXKdOqGLnKS8XdXu3Lh/SvVXwN2EeoAAJAAAAAAAAAAAAAAAAAAAAAAAADzr140IXquyIObZvHL0lFOVR+rCKu38Ev59DnXlArVsPk8qufV/Mud1Rw9NpznLo5vklHm2uWzTi3wuZLbxEWye6z+ovKJh8ti1B8bXSDS+Hpc9/DZ9JHP8AF+VOvVqN4WjSh4tcUn8bq9/3Zz/ic1/U+P7vm34l9Km5y2NPV4mMx/f3Wfs8nK39emazLUOJzzFJ1/N36JUoflMmYXFVMKuKTp3S5+bpp/NRuQsHCNGk382QMwxv/IlaPL7nf8Wvr4z+nj55d2sxmGr8Ri8JKlWanTkrNSc2n29Hi4ez5dCd5LNMPNM/c4wtCCblU6QutlFNbzfJbqyu9+TxWktN1dR5mqeFXjKT9WEfel+F1f7tfRWRZPSyPLY0cCrRjzfWT6yk+rf+uSKfkzVjOJPaxo/JlebfSbRpKhSUaSskrJF4BQXAAAAAAAAAAAAAAAAAAAAAAAAAxWaZk6dVUsAuKrL5RXvSfRfV8l4VzXMXRmqWD3qy+UV70jD5rmlDRGTurmD460+SuuOrO3JdorvyivF7zJcrxEW8Tmrc9zTD6Jyt18wfnK89or26kvdXuU116Lrdvfgme5xWz/M5V80lxTlyXswXSEF0ivrzd2z01BndbUGZyrZnK8nskvVgukIrpFfXm9yBCHEa2jx5rnN7Z27ddl4nS2Mbvck0oW/JRR4InlVrX9UsOPxk7X4rE8atD1V9SfpjT9XUOZxpYKN29236sF1nLw+/It03kNXUGZRpYKN5Pe75RXWcn0iv9dT6J0ppulpnLFTwm8nvObW833fZLounzbr7981zidu2nVc7z/C/TGn6Wm8sVLBLxnN+tOXWT/C6Iy4Bk223mtGSScQABCQAAAAAAAAAAAAAAAAAAAAAMZnWaf8AApqNFcVWe0I/tdt9klu30X7JycxxqwVC8t29opc23yS8f5yTZp+YZvSyHByxmcvinJ2pwT3qNbqEL/8AWnu5dWr8uFNJbeIi2Sc1IzDMqWj8reJzeXHVn6seUqkrckn6sVfr6qd3u7HDdRZ7W1Dmcq2ZO8nskvVhHpCK6JfXmV1Hn1bUWaSrZjK7e0Yr1YR6Qiu33e5jIx4nsa3j+PNc5vbO377neJ0rGPEyRtCJTalE8ak7llynoqVLmQ07kVXPcxjSwUeKT+UV1lJ9Ir+btIt0/klXPcxjSwMeKUvkl1lJ9Irv+Wj6J0hpilpjLeDD+lOVnUqW3k/xFdF+W2V9++a59uunVc79K6T0zS0zl3m8LvN2dSo1vN/iK6Lp8bszgBk5ZXK81oySTiAAISAAAAAAAAAAAAAAAAAAAAABbOXCvsVnJQg3PZLds5/rLygUsrhKGCles1tw2bin1je6v+t7duOzRMlt4iLZJzWN1HrenhdXVqeO/t0KTsldyqybScIdIbqUXJ9Iu3U5fqLPquocxdXHPwjBerCPSEV0X3IGMxDxmLlOfOTv1fwV3u/i927t3bZbThxSNXx/Hmuc3tnbt12XidKQg5vYkbUV49f8HpZUY7c+vh4ESpO5YcuOFtSdzIZDktXO8wjSwUeKUuS6eMpPpFdWUyPJ6udZhGngouUpPZfeTfSK6s+htG6VpaXy/hpWlVlbzlS3N9l2iui/c47981z7ddWm536XaP0tS0vl/DQ9KpK3nKlt5Psu0V0X5uZ8AyMsrlea0ZJJxAAEJAAAAAAAAAAAAAAAAAAAAAAAw2qdR0tN5c6mLd5PaEE95v8AC7vp8kTJcrxEWyTmvDW+bYfLMhqLNW2qkZRUIy4ZzuuUWt1brLp8j5uxdXz2Ik+7vu234K73aSst+xk9TZ/V1BmEquOldvZLol0jFdImIhHjlsa2jRNc5vbO37bneJ0rThxyJVlh42XrdfDw+JdZYWP6n9P9kWcu53c5jxFJ1CXkuU1c5x8aeCi5Sk9l9230iubZTJspq5xjo08HFylJ2SXXxfZLm2fQuitJ09L4C0bSrSX9Spb/APMe0V9eb8OO/dNc+3TVquy/S7RmlKWmMBanaVWSXnKluf6Y9oLt+7NiAMnLK5XmtGSScQAB5SAAAAAAAAAAAAAAAAAAAAAABDzPMI5dh+Kpu36serf+PECDqrUlLTWXOpi3eT2hBPeb/CXV9PjZHz1qTUFXP8wlVxsrt8kuUV0jFdEb5rLG0cROVXN4xnK1le+y6Rj2OZU4vMswUcBS9aVoQV232S3LXj7tevuXlW3YZ59X08EuNk6LWEh6Xrv6f7N5zHS+C0vkEamfOTxEk7QpTsm/dXEpbLrLlv8AA5vXxcatV8EWu95J/guTy9dV/wAGc6elSo5Pck5PltTN8dGng4uUpO0Yrr4+CXO/gZLTGka2oaSlR9BSfocSb413VuUfH8HcdDaPp6YwXpWlXkvTmuSXuQvyj9/kl5z8vXMecfdTh4+dvtdojSNPTGB6SryXpz/9I9or68+yWzAGbllcrzV/HGYziAAPKQAAAAAAAAAAAAAAAAAAAAAAMTqbUFHTWVSrY9+EYr1py6Rj4+PRbkyW3iIt49156r1LR0xlbq453b2hBP0py7Lsu76fI+fM31Vi83zGVXEVppt7RhKShFdIxinyXz7nlqXP62pM0dbMHvyjFerCPSMf89WY+nC5q6PHmE/b3Wbu33O8Y9JFWvUxr/8Alyc//Lf7mSyTNJ5FiPOYBU1OzV3CL2fO1+X7GOhHhR51ZnW6sL/zP6eJnlJ2kZ/mNTO8S55jLik+3TwSd0l4Ii5FlqxWbU4RpSr3l/ai7Ob7N25dX0st7K5XB4SeY4yNPBRc5zdoxXNv+b35JI7/AKA0TT0thOKtaeJmvTn0ivch+nu+b+SVfyMdOE9z27abtzy9X0zOQZPHLMOnJLzjSvblH9MfD7mWAMxoAAAAAAAAAAAAAAAAAAAAAAAAABGzLH08swM6uOkoU4K8m/5u3yS6tjseGe5xSyHLJVsxlwwj85PpGK6yf82PnPVupa2qM1dXGbRW1OCfo049l3b5uXX4JJStcatqarzPineNGF1Sp35L3pd5vr25Lu9fpwuzW8bx/wAc5vbM8jf87xOinTuyTCHCisY8KPOrUsiy5ScKVanYpgsJUzLGRpYKLnObtGK5t/4636WuXZdgaubY6NLAQc6k3aMV/Nkubb5H0BoPRNPSuDvO08RJenU7fohflHx5u2/RLju3zVPt71arsv0s8n+iKelsJxV7TxM16c+kV/8AXD9Pd9X+yW3gGRnncrzWnjjMZxAAHl6AAAAAAAAAAAAAAAAAAAAAAAAWVaio0nKq1GKTbbdkkt223yRwDyka1lqbHebwbaw1N+guXG+XnJL7Lon3e2c8rOtf+bVeDyuX9OLtWkvbkvYT91Pn3fgt+aU6fEzS8Xx/jPnl2oeRu+V+GKlOnxMlRjworGNkedWptsXVbiSFSdonplOV1s8zGNHLYOU5dOiXWUn0iur/ADYkaeyKtqPMlSy2N3zlJ+rBe9J9F9X0PoHSGlKGlsBwYNcU5f3KjS4pv8RXSPTxd26+/fNc4/l11absvN6R9EaOpaUwNoWnXkv6lS27/THtBduvNmzAGVllcrzWljjMZxAAHlIAAAAAAAAAAAAAAAAAAAAAAAAaF5V9WSyHLFRwF1VrJrjXsR2vZ++77dt32NzzPHRy/BudTpyXd9EcH1znM88zSOGwUXWrTmnZdH0S7O37JeB715YzOfLp42S3GyNOpx43sTKcOCO5LzbJa2nMc6eaR4ZWumt4yXvRfVECVbzj9E3JeZzGTJ8b77Vq1Oxl9JaTr6qx3DhfRpxa85Va9GPgvelblH52W5ltDaBqakqqpir08MnvL2p91Tv07y5dr9O55Zl1LKsFGll8FCnHlFfVvu3zbe7Ku/yZh+uPf+LGrRc/eXSLp3IKGncuVLLY2XOUn60370n1f0XQygBl223mtCSScQABCQAAAAAAAAAAAAAAAAAAAAAAAApKXDG8tkipoXlS1esiy7zeG9KrU9GMVzbfKNlv2v8AsuoGs+UvV88RjVh8nTnVm+GnCKu99uJru3yXh4MzmjNL0NA5PLFahnHz8o3qVJO6hf8A64dW29rreT5GJ03llHyf5VLMdZSvjKquouzlG6/twXv25vlFbXSTbxUMvxvlMzZVc3UqWFjvToJ22ftSfS69rm/ZSXOOnlEzvOMT5Ss3SwUPN4Sk3wSkt23ZOTtzk0laK2XV7mz6R8lCo4vzmoJKcE/Qpq64vGp2/wDBfu+hv2Q6epZNh4qjFXSsrKyj4RXT4mYOuG3PCWS9vOWrHK82LYQVOCVNJJKyS2SS5JLsXAHN0AAAAAAAAAAAAAAAAAAAAAAAAAAAAAEPN8dHLcsqVarUVCLd29r22XzOP4KbyvGrMdT05VcfWv8A8LBe1Bb2qTv6ndyfLd89l0TOsvr5vnkVFcNKlvFzV4cbSfnuH/slH1YR5J8cpeynksFpzDYPEecp0oura0qkt5z3bvOXtO7b/f4EFjR8k0TX1Bmixus5cdT2Ka/t0lzShF/d/XmdIwuGhhKXDh0kv5u+7PYEgAAAAAAAAAAAAAAAAAAAAAAAAAAAAAAAAAAAAAAAAAAAAAAAAAAAAAAAAAAAAAAAAAAAAAAAAAAP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37433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4" name="AutoShape 4" descr="data:image/jpeg;base64,/9j/4AAQSkZJRgABAQAAAQABAAD/2wCEAAkGBxMHBhUUBxQVFRQWFxoZGBgXFxgdGhkfHRgaGhgXGhoYISggHBonHBoaITEhJyorMC4vGCI4ODMsNygtMCsBCgoKDg0OGxAQGzUkICM3LDQ0LiwtLCwsLCwsLCwsLDcsLCwsLCw0NSwsLCw0LCwsLCwsNzQsLCwsLCwsLCwsNP/AABEIAOEA4QMBIgACEQEDEQH/xAAcAAEAAQUBAQAAAAAAAAAAAAAABAECBQYHAwj/xAA6EAACAQIEBAELAwQCAgMAAAAAAQIDEQQFBiESMUFRYQcTIjJCUnGRobHBYoHwIzPR4RRDcsIkU6L/xAAZAQEAAwEBAAAAAAAAAAAAAAAAAQQFAwL/xAAjEQEBAAICAgICAwEAAAAAAAAAAQIDETEEIRJhEyJBkbFC/9oADAMBAAIRAxEAPwDuIAAAAAAAAAAAAAAAAAAAAAAAAAAAAAAABSUlCLcnZLm2UnNQg3N2S5tnNtb6x84/NZcpS4nwxjG/FUleyS7K/wDL8gm6l188BiorLYqd5cMYWblVk3a0Ut0r9fvyW3ZPmizKk+KLp1IO1SnK3FB/ts12a2ZyXEVqegsMq+a8NbM6y/pU+caMXtyXJdNt5cltxN57yU5Ji4YupjM6qzlOt6yk+fZW5Jp9to2sutoRK6YACUgAAAAAAAAAAAAAAAAAAAAAAAAAAAEDN81hleH4q7V7NpXty6vsvECRjMZDBUOLEuy+/gjnOp9VzxMG1PzNFdU/Sl8Pj3+S9ohai1B59OpjpeiuUf8AX4+d3y51KpiNYZ3Glg03d+jG+yXWUn4LdkPNrP4PU+NzvMFh8hUpwk/VlKTTS9qTb9FLvf432RnY4OtoynWxOZYV1a7X9KrGSqUYXVuF24ZQtd7uKutk923uemsgw+j8mk5uKUY8VarLa9ldvwgt7L7tnEfKHrGrrDOVDBqXmYy4aNNc23txte/L6Lbu3PCG/eT/AEfUzzMHjtRNylJ3XF9l4pbbbRWy35depwVOCVNJJbJLkjS/JVlNXKdOqGLnKS8XdXu3Lh/SvVXwN2EeoAAJAAAAAAAAAAAAAAAAAAAAAAAADzr140IXquyIObZvHL0lFOVR+rCKu38Ev59DnXlArVsPk8qufV/Mud1Rw9NpznLo5vklHm2uWzTi3wuZLbxEWye6z+ovKJh8ti1B8bXSDS+Hpc9/DZ9JHP8AF+VOvVqN4WjSh4tcUn8bq9/3Zz/ic1/U+P7vm34l9Km5y2NPV4mMx/f3Wfs8nK39emazLUOJzzFJ1/N36JUoflMmYXFVMKuKTp3S5+bpp/NRuQsHCNGk382QMwxv/IlaPL7nf8Wvr4z+nj55d2sxmGr8Ri8JKlWanTkrNSc2n29Hi4ez5dCd5LNMPNM/c4wtCCblU6QutlFNbzfJbqyu9+TxWktN1dR5mqeFXjKT9WEfel+F1f7tfRWRZPSyPLY0cCrRjzfWT6yk+rf+uSKfkzVjOJPaxo/JlebfSbRpKhSUaSskrJF4BQXAAAAAAAAAAAAAAAAAAAAAAAAAxWaZk6dVUsAuKrL5RXvSfRfV8l4VzXMXRmqWD3qy+UV70jD5rmlDRGTurmD460+SuuOrO3JdorvyivF7zJcrxEW8Tmrc9zTD6Jyt18wfnK89or26kvdXuU116Lrdvfgme5xWz/M5V80lxTlyXswXSEF0ivrzd2z01BndbUGZyrZnK8nskvVgukIrpFfXm9yBCHEa2jx5rnN7Z27ddl4nS2Mbvck0oW/JRR4InlVrX9UsOPxk7X4rE8atD1V9SfpjT9XUOZxpYKN29236sF1nLw+/It03kNXUGZRpYKN5Pe75RXWcn0iv9dT6J0ppulpnLFTwm8nvObW833fZLounzbr7981zidu2nVc7z/C/TGn6Wm8sVLBLxnN+tOXWT/C6Iy4Bk223mtGSScQABCQAAAAAAAAAAAAAAAAAAAAAMZnWaf8AApqNFcVWe0I/tdt9klu30X7JycxxqwVC8t29opc23yS8f5yTZp+YZvSyHByxmcvinJ2pwT3qNbqEL/8AWnu5dWr8uFNJbeIi2Sc1IzDMqWj8reJzeXHVn6seUqkrckn6sVfr6qd3u7HDdRZ7W1Dmcq2ZO8nskvVhHpCK6JfXmV1Hn1bUWaSrZjK7e0Yr1YR6Qiu33e5jIx4nsa3j+PNc5vbO377neJ0rGPEyRtCJTalE8ak7llynoqVLmQ07kVXPcxjSwUeKT+UV1lJ9Ir+btIt0/klXPcxjSwMeKUvkl1lJ9Irv+Wj6J0hpilpjLeDD+lOVnUqW3k/xFdF+W2V9++a59uunVc79K6T0zS0zl3m8LvN2dSo1vN/iK6Lp8bszgBk5ZXK81oySTiAAISAAAAAAAAAAAAAAAAAAAAABbOXCvsVnJQg3PZLds5/rLygUsrhKGCles1tw2bin1je6v+t7duOzRMlt4iLZJzWN1HrenhdXVqeO/t0KTsldyqybScIdIbqUXJ9Iu3U5fqLPquocxdXHPwjBerCPSEV0X3IGMxDxmLlOfOTv1fwV3u/i927t3bZbThxSNXx/Hmuc3tnbt12XidKQg5vYkbUV49f8HpZUY7c+vh4ESpO5YcuOFtSdzIZDktXO8wjSwUeKUuS6eMpPpFdWUyPJ6udZhGngouUpPZfeTfSK6s+htG6VpaXy/hpWlVlbzlS3N9l2iui/c47981z7ddWm536XaP0tS0vl/DQ9KpK3nKlt5Psu0V0X5uZ8AyMsrlea0ZJJxAAEJAAAAAAAAAAAAAAAAAAAAAAAw2qdR0tN5c6mLd5PaEE95v8AC7vp8kTJcrxEWyTmvDW+bYfLMhqLNW2qkZRUIy4ZzuuUWt1brLp8j5uxdXz2Ik+7vu234K73aSst+xk9TZ/V1BmEquOldvZLol0jFdImIhHjlsa2jRNc5vbO37bneJ0rThxyJVlh42XrdfDw+JdZYWP6n9P9kWcu53c5jxFJ1CXkuU1c5x8aeCi5Sk9l9230iubZTJspq5xjo08HFylJ2SXXxfZLm2fQuitJ09L4C0bSrSX9Spb/APMe0V9eb8OO/dNc+3TVquy/S7RmlKWmMBanaVWSXnKluf6Y9oLt+7NiAMnLK5XmtGSScQAB5SAAAAAAAAAAAAAAAAAAAAAABDzPMI5dh+Kpu36serf+PECDqrUlLTWXOpi3eT2hBPeb/CXV9PjZHz1qTUFXP8wlVxsrt8kuUV0jFdEb5rLG0cROVXN4xnK1le+y6Rj2OZU4vMswUcBS9aVoQV232S3LXj7tevuXlW3YZ59X08EuNk6LWEh6Xrv6f7N5zHS+C0vkEamfOTxEk7QpTsm/dXEpbLrLlv8AA5vXxcatV8EWu95J/guTy9dV/wAGc6elSo5Pck5PltTN8dGng4uUpO0Yrr4+CXO/gZLTGka2oaSlR9BSfocSb413VuUfH8HcdDaPp6YwXpWlXkvTmuSXuQvyj9/kl5z8vXMecfdTh4+dvtdojSNPTGB6SryXpz/9I9or68+yWzAGbllcrzV/HGYziAAPKQAAAAAAAAAAAAAAAAAAAAAAMTqbUFHTWVSrY9+EYr1py6Rj4+PRbkyW3iIt49156r1LR0xlbq453b2hBP0py7Lsu76fI+fM31Vi83zGVXEVppt7RhKShFdIxinyXz7nlqXP62pM0dbMHvyjFerCPSMf89WY+nC5q6PHmE/b3Wbu33O8Y9JFWvUxr/8Alyc//Lf7mSyTNJ5FiPOYBU1OzV3CL2fO1+X7GOhHhR51ZnW6sL/zP6eJnlJ2kZ/mNTO8S55jLik+3TwSd0l4Ii5FlqxWbU4RpSr3l/ai7Ob7N25dX0st7K5XB4SeY4yNPBRc5zdoxXNv+b35JI7/AKA0TT0thOKtaeJmvTn0ivch+nu+b+SVfyMdOE9z27abtzy9X0zOQZPHLMOnJLzjSvblH9MfD7mWAMxoAAAAAAAAAAAAAAAAAAAAAAAAABGzLH08swM6uOkoU4K8m/5u3yS6tjseGe5xSyHLJVsxlwwj85PpGK6yf82PnPVupa2qM1dXGbRW1OCfo049l3b5uXX4JJStcatqarzPineNGF1Sp35L3pd5vr25Lu9fpwuzW8bx/wAc5vbM8jf87xOinTuyTCHCisY8KPOrUsiy5ScKVanYpgsJUzLGRpYKLnObtGK5t/4636WuXZdgaubY6NLAQc6k3aMV/Nkubb5H0BoPRNPSuDvO08RJenU7fohflHx5u2/RLju3zVPt71arsv0s8n+iKelsJxV7TxM16c+kV/8AXD9Pd9X+yW3gGRnncrzWnjjMZxAAHl6AAAAAAAAAAAAAAAAAAAAAAAAWVaio0nKq1GKTbbdkkt223yRwDyka1lqbHebwbaw1N+guXG+XnJL7Lon3e2c8rOtf+bVeDyuX9OLtWkvbkvYT91Pn3fgt+aU6fEzS8Xx/jPnl2oeRu+V+GKlOnxMlRjworGNkedWptsXVbiSFSdonplOV1s8zGNHLYOU5dOiXWUn0iur/ADYkaeyKtqPMlSy2N3zlJ+rBe9J9F9X0PoHSGlKGlsBwYNcU5f3KjS4pv8RXSPTxd26+/fNc4/l11absvN6R9EaOpaUwNoWnXkv6lS27/THtBduvNmzAGVllcrzWljjMZxAAHlIAAAAAAAAAAAAAAAAAAAAAAAAaF5V9WSyHLFRwF1VrJrjXsR2vZ++77dt32NzzPHRy/BudTpyXd9EcH1znM88zSOGwUXWrTmnZdH0S7O37JeB715YzOfLp42S3GyNOpx43sTKcOCO5LzbJa2nMc6eaR4ZWumt4yXvRfVECVbzj9E3JeZzGTJ8b77Vq1Oxl9JaTr6qx3DhfRpxa85Va9GPgvelblH52W5ltDaBqakqqpir08MnvL2p91Tv07y5dr9O55Zl1LKsFGll8FCnHlFfVvu3zbe7Ku/yZh+uPf+LGrRc/eXSLp3IKGncuVLLY2XOUn60370n1f0XQygBl223mtCSScQABCQAAAAAAAAAAAAAAAAAAAAAAAApKXDG8tkipoXlS1esiy7zeG9KrU9GMVzbfKNlv2v8AsuoGs+UvV88RjVh8nTnVm+GnCKu99uJru3yXh4MzmjNL0NA5PLFahnHz8o3qVJO6hf8A64dW29rreT5GJ03llHyf5VLMdZSvjKquouzlG6/twXv25vlFbXSTbxUMvxvlMzZVc3UqWFjvToJ22ftSfS69rm/ZSXOOnlEzvOMT5Ss3SwUPN4Sk3wSkt23ZOTtzk0laK2XV7mz6R8lCo4vzmoJKcE/Qpq64vGp2/wDBfu+hv2Q6epZNh4qjFXSsrKyj4RXT4mYOuG3PCWS9vOWrHK82LYQVOCVNJJKyS2SS5JLsXAHN0AAAAAAAAAAAAAAAAAAAAAAAAAAAAAEPN8dHLcsqVarUVCLd29r22XzOP4KbyvGrMdT05VcfWv8A8LBe1Bb2qTv6ndyfLd89l0TOsvr5vnkVFcNKlvFzV4cbSfnuH/slH1YR5J8cpeynksFpzDYPEecp0oura0qkt5z3bvOXtO7b/f4EFjR8k0TX1Bmixus5cdT2Ka/t0lzShF/d/XmdIwuGhhKXDh0kv5u+7PYEgAAAAAAAAAAAAAAAAAAAAAAAAAAAAAAAAAAAAAAAAAAAAAAAAAAAAAAAAAAAAAAAAAAAAAAAAAAP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638300"/>
            <a:ext cx="37433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5" name="AutoShape 6" descr="data:image/jpeg;base64,/9j/4AAQSkZJRgABAQAAAQABAAD/2wCEAAkGBxMHBhUUBxQVFRQWFxoZGBgXFxgdGhkfHRgaGhgXGhoYISggHBonHBoaITEhJyorMC4vGCI4ODMsNygtMCsBCgoKDg0OGxAQGzUkICM3LDQ0LiwtLCwsLCwsLCwsLDcsLCwsLCw0NSwsLCw0LCwsLCwsNzQsLCwsLCwsLCwsNP/AABEIAOEA4QMBIgACEQEDEQH/xAAcAAEAAQUBAQAAAAAAAAAAAAAABAECBQYHAwj/xAA6EAACAQIEBAELAwQCAgMAAAAAAQIDEQQFBiESMUFRYQcTIjJCUnGRobHBYoHwIzPR4RRDcsIkU6L/xAAZAQEAAwEBAAAAAAAAAAAAAAAAAQQFAwL/xAAjEQEBAAICAgICAwEAAAAAAAAAAQIDETEEIRJhEyJBkbFC/9oADAMBAAIRAxEAPwDuIAAAAAAAAAAAAAAAAAAAAAAAAAAAAAAABSUlCLcnZLm2UnNQg3N2S5tnNtb6x84/NZcpS4nwxjG/FUleyS7K/wDL8gm6l188BiorLYqd5cMYWblVk3a0Ut0r9fvyW3ZPmizKk+KLp1IO1SnK3FB/ts12a2ZyXEVqegsMq+a8NbM6y/pU+caMXtyXJdNt5cltxN57yU5Ji4YupjM6qzlOt6yk+fZW5Jp9to2sutoRK6YACUgAAAAAAAAAAAAAAAAAAAAAAAAAAAEDN81hleH4q7V7NpXty6vsvECRjMZDBUOLEuy+/gjnOp9VzxMG1PzNFdU/Sl8Pj3+S9ohai1B59OpjpeiuUf8AX4+d3y51KpiNYZ3Glg03d+jG+yXWUn4LdkPNrP4PU+NzvMFh8hUpwk/VlKTTS9qTb9FLvf432RnY4OtoynWxOZYV1a7X9KrGSqUYXVuF24ZQtd7uKutk923uemsgw+j8mk5uKUY8VarLa9ldvwgt7L7tnEfKHrGrrDOVDBqXmYy4aNNc23txte/L6Lbu3PCG/eT/AEfUzzMHjtRNylJ3XF9l4pbbbRWy35depwVOCVNJJbJLkjS/JVlNXKdOqGLnKS8XdXu3Lh/SvVXwN2EeoAAJAAAAAAAAAAAAAAAAAAAAAAAADzr140IXquyIObZvHL0lFOVR+rCKu38Ev59DnXlArVsPk8qufV/Mud1Rw9NpznLo5vklHm2uWzTi3wuZLbxEWye6z+ovKJh8ti1B8bXSDS+Hpc9/DZ9JHP8AF+VOvVqN4WjSh4tcUn8bq9/3Zz/ic1/U+P7vm34l9Km5y2NPV4mMx/f3Wfs8nK39emazLUOJzzFJ1/N36JUoflMmYXFVMKuKTp3S5+bpp/NRuQsHCNGk382QMwxv/IlaPL7nf8Wvr4z+nj55d2sxmGr8Ri8JKlWanTkrNSc2n29Hi4ez5dCd5LNMPNM/c4wtCCblU6QutlFNbzfJbqyu9+TxWktN1dR5mqeFXjKT9WEfel+F1f7tfRWRZPSyPLY0cCrRjzfWT6yk+rf+uSKfkzVjOJPaxo/JlebfSbRpKhSUaSskrJF4BQXAAAAAAAAAAAAAAAAAAAAAAAAAxWaZk6dVUsAuKrL5RXvSfRfV8l4VzXMXRmqWD3qy+UV70jD5rmlDRGTurmD460+SuuOrO3JdorvyivF7zJcrxEW8Tmrc9zTD6Jyt18wfnK89or26kvdXuU116Lrdvfgme5xWz/M5V80lxTlyXswXSEF0ivrzd2z01BndbUGZyrZnK8nskvVgukIrpFfXm9yBCHEa2jx5rnN7Z27ddl4nS2Mbvck0oW/JRR4InlVrX9UsOPxk7X4rE8atD1V9SfpjT9XUOZxpYKN29236sF1nLw+/It03kNXUGZRpYKN5Pe75RXWcn0iv9dT6J0ppulpnLFTwm8nvObW833fZLounzbr7981zidu2nVc7z/C/TGn6Wm8sVLBLxnN+tOXWT/C6Iy4Bk223mtGSScQABCQAAAAAAAAAAAAAAAAAAAAAMZnWaf8AApqNFcVWe0I/tdt9klu30X7JycxxqwVC8t29opc23yS8f5yTZp+YZvSyHByxmcvinJ2pwT3qNbqEL/8AWnu5dWr8uFNJbeIi2Sc1IzDMqWj8reJzeXHVn6seUqkrckn6sVfr6qd3u7HDdRZ7W1Dmcq2ZO8nskvVhHpCK6JfXmV1Hn1bUWaSrZjK7e0Yr1YR6Qiu33e5jIx4nsa3j+PNc5vbO377neJ0rGPEyRtCJTalE8ak7llynoqVLmQ07kVXPcxjSwUeKT+UV1lJ9Ir+btIt0/klXPcxjSwMeKUvkl1lJ9Irv+Wj6J0hpilpjLeDD+lOVnUqW3k/xFdF+W2V9++a59uunVc79K6T0zS0zl3m8LvN2dSo1vN/iK6Lp8bszgBk5ZXK81oySTiAAISAAAAAAAAAAAAAAAAAAAAABbOXCvsVnJQg3PZLds5/rLygUsrhKGCles1tw2bin1je6v+t7duOzRMlt4iLZJzWN1HrenhdXVqeO/t0KTsldyqybScIdIbqUXJ9Iu3U5fqLPquocxdXHPwjBerCPSEV0X3IGMxDxmLlOfOTv1fwV3u/i927t3bZbThxSNXx/Hmuc3tnbt12XidKQg5vYkbUV49f8HpZUY7c+vh4ESpO5YcuOFtSdzIZDktXO8wjSwUeKUuS6eMpPpFdWUyPJ6udZhGngouUpPZfeTfSK6s+htG6VpaXy/hpWlVlbzlS3N9l2iui/c47981z7ddWm536XaP0tS0vl/DQ9KpK3nKlt5Psu0V0X5uZ8AyMsrlea0ZJJxAAEJAAAAAAAAAAAAAAAAAAAAAAAw2qdR0tN5c6mLd5PaEE95v8AC7vp8kTJcrxEWyTmvDW+bYfLMhqLNW2qkZRUIy4ZzuuUWt1brLp8j5uxdXz2Ik+7vu234K73aSst+xk9TZ/V1BmEquOldvZLol0jFdImIhHjlsa2jRNc5vbO37bneJ0rThxyJVlh42XrdfDw+JdZYWP6n9P9kWcu53c5jxFJ1CXkuU1c5x8aeCi5Sk9l9230iubZTJspq5xjo08HFylJ2SXXxfZLm2fQuitJ09L4C0bSrSX9Spb/APMe0V9eb8OO/dNc+3TVquy/S7RmlKWmMBanaVWSXnKluf6Y9oLt+7NiAMnLK5XmtGSScQAB5SAAAAAAAAAAAAAAAAAAAAAABDzPMI5dh+Kpu36serf+PECDqrUlLTWXOpi3eT2hBPeb/CXV9PjZHz1qTUFXP8wlVxsrt8kuUV0jFdEb5rLG0cROVXN4xnK1le+y6Rj2OZU4vMswUcBS9aVoQV232S3LXj7tevuXlW3YZ59X08EuNk6LWEh6Xrv6f7N5zHS+C0vkEamfOTxEk7QpTsm/dXEpbLrLlv8AA5vXxcatV8EWu95J/guTy9dV/wAGc6elSo5Pck5PltTN8dGng4uUpO0Yrr4+CXO/gZLTGka2oaSlR9BSfocSb413VuUfH8HcdDaPp6YwXpWlXkvTmuSXuQvyj9/kl5z8vXMecfdTh4+dvtdojSNPTGB6SryXpz/9I9or68+yWzAGbllcrzV/HGYziAAPKQAAAAAAAAAAAAAAAAAAAAAAMTqbUFHTWVSrY9+EYr1py6Rj4+PRbkyW3iIt49156r1LR0xlbq453b2hBP0py7Lsu76fI+fM31Vi83zGVXEVppt7RhKShFdIxinyXz7nlqXP62pM0dbMHvyjFerCPSMf89WY+nC5q6PHmE/b3Wbu33O8Y9JFWvUxr/8Alyc//Lf7mSyTNJ5FiPOYBU1OzV3CL2fO1+X7GOhHhR51ZnW6sL/zP6eJnlJ2kZ/mNTO8S55jLik+3TwSd0l4Ii5FlqxWbU4RpSr3l/ai7Ob7N25dX0st7K5XB4SeY4yNPBRc5zdoxXNv+b35JI7/AKA0TT0thOKtaeJmvTn0ivch+nu+b+SVfyMdOE9z27abtzy9X0zOQZPHLMOnJLzjSvblH9MfD7mWAMxoAAAAAAAAAAAAAAAAAAAAAAAAABGzLH08swM6uOkoU4K8m/5u3yS6tjseGe5xSyHLJVsxlwwj85PpGK6yf82PnPVupa2qM1dXGbRW1OCfo049l3b5uXX4JJStcatqarzPineNGF1Sp35L3pd5vr25Lu9fpwuzW8bx/wAc5vbM8jf87xOinTuyTCHCisY8KPOrUsiy5ScKVanYpgsJUzLGRpYKLnObtGK5t/4636WuXZdgaubY6NLAQc6k3aMV/Nkubb5H0BoPRNPSuDvO08RJenU7fohflHx5u2/RLju3zVPt71arsv0s8n+iKelsJxV7TxM16c+kV/8AXD9Pd9X+yW3gGRnncrzWnjjMZxAAHl6AAAAAAAAAAAAAAAAAAAAAAAAWVaio0nKq1GKTbbdkkt223yRwDyka1lqbHebwbaw1N+guXG+XnJL7Lon3e2c8rOtf+bVeDyuX9OLtWkvbkvYT91Pn3fgt+aU6fEzS8Xx/jPnl2oeRu+V+GKlOnxMlRjworGNkedWptsXVbiSFSdonplOV1s8zGNHLYOU5dOiXWUn0iur/ADYkaeyKtqPMlSy2N3zlJ+rBe9J9F9X0PoHSGlKGlsBwYNcU5f3KjS4pv8RXSPTxd26+/fNc4/l11absvN6R9EaOpaUwNoWnXkv6lS27/THtBduvNmzAGVllcrzWljjMZxAAHlIAAAAAAAAAAAAAAAAAAAAAAAAaF5V9WSyHLFRwF1VrJrjXsR2vZ++77dt32NzzPHRy/BudTpyXd9EcH1znM88zSOGwUXWrTmnZdH0S7O37JeB715YzOfLp42S3GyNOpx43sTKcOCO5LzbJa2nMc6eaR4ZWumt4yXvRfVECVbzj9E3JeZzGTJ8b77Vq1Oxl9JaTr6qx3DhfRpxa85Va9GPgvelblH52W5ltDaBqakqqpir08MnvL2p91Tv07y5dr9O55Zl1LKsFGll8FCnHlFfVvu3zbe7Ku/yZh+uPf+LGrRc/eXSLp3IKGncuVLLY2XOUn60370n1f0XQygBl223mtCSScQABCQAAAAAAAAAAAAAAAAAAAAAAAApKXDG8tkipoXlS1esiy7zeG9KrU9GMVzbfKNlv2v8AsuoGs+UvV88RjVh8nTnVm+GnCKu99uJru3yXh4MzmjNL0NA5PLFahnHz8o3qVJO6hf8A64dW29rreT5GJ03llHyf5VLMdZSvjKquouzlG6/twXv25vlFbXSTbxUMvxvlMzZVc3UqWFjvToJ22ftSfS69rm/ZSXOOnlEzvOMT5Ss3SwUPN4Sk3wSkt23ZOTtzk0laK2XV7mz6R8lCo4vzmoJKcE/Qpq64vGp2/wDBfu+hv2Q6epZNh4qjFXSsrKyj4RXT4mYOuG3PCWS9vOWrHK82LYQVOCVNJJKyS2SS5JLsXAHN0AAAAAAAAAAAAAAAAAAAAAAAAAAAAAEPN8dHLcsqVarUVCLd29r22XzOP4KbyvGrMdT05VcfWv8A8LBe1Bb2qTv6ndyfLd89l0TOsvr5vnkVFcNKlvFzV4cbSfnuH/slH1YR5J8cpeynksFpzDYPEecp0oura0qkt5z3bvOXtO7b/f4EFjR8k0TX1Bmixus5cdT2Ka/t0lzShF/d/XmdIwuGhhKXDh0kv5u+7PYEgAAAAAAAAAAAAAAAAAAAAAAAAAAAAAAAAAAAAAAAAAAAAAAAAAAAAAAAAAAAAAAAAAAAAAAAAAAP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22275" y="-1485900"/>
            <a:ext cx="37433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6" name="AutoShape 8" descr="data:image/jpeg;base64,/9j/4AAQSkZJRgABAQAAAQABAAD/2wCEAAkGBxMHBhUUBxQVFRQWFxoZGBgXFxgdGhkfHRgaGhgXGhoYISggHBonHBoaITEhJyorMC4vGCI4ODMsNygtMCsBCgoKDg0OGxAQGzUkICM3LDQ0LiwtLCwsLCwsLCwsLDcsLCwsLCw0NSwsLCw0LCwsLCwsNzQsLCwsLCwsLCwsNP/AABEIAOEA4QMBIgACEQEDEQH/xAAcAAEAAQUBAQAAAAAAAAAAAAAABAECBQYHAwj/xAA6EAACAQIEBAELAwQCAgMAAAAAAQIDEQQFBiESMUFRYQcTIjJCUnGRobHBYoHwIzPR4RRDcsIkU6L/xAAZAQEAAwEBAAAAAAAAAAAAAAAAAQQFAwL/xAAjEQEBAAICAgICAwEAAAAAAAAAAQIDETEEIRJhEyJBkbFC/9oADAMBAAIRAxEAPwDuIAAAAAAAAAAAAAAAAAAAAAAAAAAAAAAABSUlCLcnZLm2UnNQg3N2S5tnNtb6x84/NZcpS4nwxjG/FUleyS7K/wDL8gm6l188BiorLYqd5cMYWblVk3a0Ut0r9fvyW3ZPmizKk+KLp1IO1SnK3FB/ts12a2ZyXEVqegsMq+a8NbM6y/pU+caMXtyXJdNt5cltxN57yU5Ji4YupjM6qzlOt6yk+fZW5Jp9to2sutoRK6YACUgAAAAAAAAAAAAAAAAAAAAAAAAAAAEDN81hleH4q7V7NpXty6vsvECRjMZDBUOLEuy+/gjnOp9VzxMG1PzNFdU/Sl8Pj3+S9ohai1B59OpjpeiuUf8AX4+d3y51KpiNYZ3Glg03d+jG+yXWUn4LdkPNrP4PU+NzvMFh8hUpwk/VlKTTS9qTb9FLvf432RnY4OtoynWxOZYV1a7X9KrGSqUYXVuF24ZQtd7uKutk923uemsgw+j8mk5uKUY8VarLa9ldvwgt7L7tnEfKHrGrrDOVDBqXmYy4aNNc23txte/L6Lbu3PCG/eT/AEfUzzMHjtRNylJ3XF9l4pbbbRWy35depwVOCVNJJbJLkjS/JVlNXKdOqGLnKS8XdXu3Lh/SvVXwN2EeoAAJAAAAAAAAAAAAAAAAAAAAAAAADzr140IXquyIObZvHL0lFOVR+rCKu38Ev59DnXlArVsPk8qufV/Mud1Rw9NpznLo5vklHm2uWzTi3wuZLbxEWye6z+ovKJh8ti1B8bXSDS+Hpc9/DZ9JHP8AF+VOvVqN4WjSh4tcUn8bq9/3Zz/ic1/U+P7vm34l9Km5y2NPV4mMx/f3Wfs8nK39emazLUOJzzFJ1/N36JUoflMmYXFVMKuKTp3S5+bpp/NRuQsHCNGk382QMwxv/IlaPL7nf8Wvr4z+nj55d2sxmGr8Ri8JKlWanTkrNSc2n29Hi4ez5dCd5LNMPNM/c4wtCCblU6QutlFNbzfJbqyu9+TxWktN1dR5mqeFXjKT9WEfel+F1f7tfRWRZPSyPLY0cCrRjzfWT6yk+rf+uSKfkzVjOJPaxo/JlebfSbRpKhSUaSskrJF4BQXAAAAAAAAAAAAAAAAAAAAAAAAAxWaZk6dVUsAuKrL5RXvSfRfV8l4VzXMXRmqWD3qy+UV70jD5rmlDRGTurmD460+SuuOrO3JdorvyivF7zJcrxEW8Tmrc9zTD6Jyt18wfnK89or26kvdXuU116Lrdvfgme5xWz/M5V80lxTlyXswXSEF0ivrzd2z01BndbUGZyrZnK8nskvVgukIrpFfXm9yBCHEa2jx5rnN7Z27ddl4nS2Mbvck0oW/JRR4InlVrX9UsOPxk7X4rE8atD1V9SfpjT9XUOZxpYKN29236sF1nLw+/It03kNXUGZRpYKN5Pe75RXWcn0iv9dT6J0ppulpnLFTwm8nvObW833fZLounzbr7981zidu2nVc7z/C/TGn6Wm8sVLBLxnN+tOXWT/C6Iy4Bk223mtGSScQABCQAAAAAAAAAAAAAAAAAAAAAMZnWaf8AApqNFcVWe0I/tdt9klu30X7JycxxqwVC8t29opc23yS8f5yTZp+YZvSyHByxmcvinJ2pwT3qNbqEL/8AWnu5dWr8uFNJbeIi2Sc1IzDMqWj8reJzeXHVn6seUqkrckn6sVfr6qd3u7HDdRZ7W1Dmcq2ZO8nskvVhHpCK6JfXmV1Hn1bUWaSrZjK7e0Yr1YR6Qiu33e5jIx4nsa3j+PNc5vbO377neJ0rGPEyRtCJTalE8ak7llynoqVLmQ07kVXPcxjSwUeKT+UV1lJ9Ir+btIt0/klXPcxjSwMeKUvkl1lJ9Irv+Wj6J0hpilpjLeDD+lOVnUqW3k/xFdF+W2V9++a59uunVc79K6T0zS0zl3m8LvN2dSo1vN/iK6Lp8bszgBk5ZXK81oySTiAAISAAAAAAAAAAAAAAAAAAAAABbOXCvsVnJQg3PZLds5/rLygUsrhKGCles1tw2bin1je6v+t7duOzRMlt4iLZJzWN1HrenhdXVqeO/t0KTsldyqybScIdIbqUXJ9Iu3U5fqLPquocxdXHPwjBerCPSEV0X3IGMxDxmLlOfOTv1fwV3u/i927t3bZbThxSNXx/Hmuc3tnbt12XidKQg5vYkbUV49f8HpZUY7c+vh4ESpO5YcuOFtSdzIZDktXO8wjSwUeKUuS6eMpPpFdWUyPJ6udZhGngouUpPZfeTfSK6s+htG6VpaXy/hpWlVlbzlS3N9l2iui/c47981z7ddWm536XaP0tS0vl/DQ9KpK3nKlt5Psu0V0X5uZ8AyMsrlea0ZJJxAAEJAAAAAAAAAAAAAAAAAAAAAAAw2qdR0tN5c6mLd5PaEE95v8AC7vp8kTJcrxEWyTmvDW+bYfLMhqLNW2qkZRUIy4ZzuuUWt1brLp8j5uxdXz2Ik+7vu234K73aSst+xk9TZ/V1BmEquOldvZLol0jFdImIhHjlsa2jRNc5vbO37bneJ0rThxyJVlh42XrdfDw+JdZYWP6n9P9kWcu53c5jxFJ1CXkuU1c5x8aeCi5Sk9l9230iubZTJspq5xjo08HFylJ2SXXxfZLm2fQuitJ09L4C0bSrSX9Spb/APMe0V9eb8OO/dNc+3TVquy/S7RmlKWmMBanaVWSXnKluf6Y9oLt+7NiAMnLK5XmtGSScQAB5SAAAAAAAAAAAAAAAAAAAAAABDzPMI5dh+Kpu36serf+PECDqrUlLTWXOpi3eT2hBPeb/CXV9PjZHz1qTUFXP8wlVxsrt8kuUV0jFdEb5rLG0cROVXN4xnK1le+y6Rj2OZU4vMswUcBS9aVoQV232S3LXj7tevuXlW3YZ59X08EuNk6LWEh6Xrv6f7N5zHS+C0vkEamfOTxEk7QpTsm/dXEpbLrLlv8AA5vXxcatV8EWu95J/guTy9dV/wAGc6elSo5Pck5PltTN8dGng4uUpO0Yrr4+CXO/gZLTGka2oaSlR9BSfocSb413VuUfH8HcdDaPp6YwXpWlXkvTmuSXuQvyj9/kl5z8vXMecfdTh4+dvtdojSNPTGB6SryXpz/9I9or68+yWzAGbllcrzV/HGYziAAPKQAAAAAAAAAAAAAAAAAAAAAAMTqbUFHTWVSrY9+EYr1py6Rj4+PRbkyW3iIt49156r1LR0xlbq453b2hBP0py7Lsu76fI+fM31Vi83zGVXEVppt7RhKShFdIxinyXz7nlqXP62pM0dbMHvyjFerCPSMf89WY+nC5q6PHmE/b3Wbu33O8Y9JFWvUxr/8Alyc//Lf7mSyTNJ5FiPOYBU1OzV3CL2fO1+X7GOhHhR51ZnW6sL/zP6eJnlJ2kZ/mNTO8S55jLik+3TwSd0l4Ii5FlqxWbU4RpSr3l/ai7Ob7N25dX0st7K5XB4SeY4yNPBRc5zdoxXNv+b35JI7/AKA0TT0thOKtaeJmvTn0ivch+nu+b+SVfyMdOE9z27abtzy9X0zOQZPHLMOnJLzjSvblH9MfD7mWAMxoAAAAAAAAAAAAAAAAAAAAAAAAABGzLH08swM6uOkoU4K8m/5u3yS6tjseGe5xSyHLJVsxlwwj85PpGK6yf82PnPVupa2qM1dXGbRW1OCfo049l3b5uXX4JJStcatqarzPineNGF1Sp35L3pd5vr25Lu9fpwuzW8bx/wAc5vbM8jf87xOinTuyTCHCisY8KPOrUsiy5ScKVanYpgsJUzLGRpYKLnObtGK5t/4636WuXZdgaubY6NLAQc6k3aMV/Nkubb5H0BoPRNPSuDvO08RJenU7fohflHx5u2/RLju3zVPt71arsv0s8n+iKelsJxV7TxM16c+kV/8AXD9Pd9X+yW3gGRnncrzWnjjMZxAAHl6AAAAAAAAAAAAAAAAAAAAAAAAWVaio0nKq1GKTbbdkkt223yRwDyka1lqbHebwbaw1N+guXG+XnJL7Lon3e2c8rOtf+bVeDyuX9OLtWkvbkvYT91Pn3fgt+aU6fEzS8Xx/jPnl2oeRu+V+GKlOnxMlRjworGNkedWptsXVbiSFSdonplOV1s8zGNHLYOU5dOiXWUn0iur/ADYkaeyKtqPMlSy2N3zlJ+rBe9J9F9X0PoHSGlKGlsBwYNcU5f3KjS4pv8RXSPTxd26+/fNc4/l11absvN6R9EaOpaUwNoWnXkv6lS27/THtBduvNmzAGVllcrzWljjMZxAAHlIAAAAAAAAAAAAAAAAAAAAAAAAaF5V9WSyHLFRwF1VrJrjXsR2vZ++77dt32NzzPHRy/BudTpyXd9EcH1znM88zSOGwUXWrTmnZdH0S7O37JeB715YzOfLp42S3GyNOpx43sTKcOCO5LzbJa2nMc6eaR4ZWumt4yXvRfVECVbzj9E3JeZzGTJ8b77Vq1Oxl9JaTr6qx3DhfRpxa85Va9GPgvelblH52W5ltDaBqakqqpir08MnvL2p91Tv07y5dr9O55Zl1LKsFGll8FCnHlFfVvu3zbe7Ku/yZh+uPf+LGrRc/eXSLp3IKGncuVLLY2XOUn60370n1f0XQygBl223mtCSScQABCQAAAAAAAAAAAAAAAAAAAAAAAApKXDG8tkipoXlS1esiy7zeG9KrU9GMVzbfKNlv2v8AsuoGs+UvV88RjVh8nTnVm+GnCKu99uJru3yXh4MzmjNL0NA5PLFahnHz8o3qVJO6hf8A64dW29rreT5GJ03llHyf5VLMdZSvjKquouzlG6/twXv25vlFbXSTbxUMvxvlMzZVc3UqWFjvToJ22ftSfS69rm/ZSXOOnlEzvOMT5Ss3SwUPN4Sk3wSkt23ZOTtzk0laK2XV7mz6R8lCo4vzmoJKcE/Qpq64vGp2/wDBfu+hv2Q6epZNh4qjFXSsrKyj4RXT4mYOuG3PCWS9vOWrHK82LYQVOCVNJJKyS2SS5JLsXAHN0AAAAAAAAAAAAAAAAAAAAAAAAAAAAAEPN8dHLcsqVarUVCLd29r22XzOP4KbyvGrMdT05VcfWv8A8LBe1Bb2qTv6ndyfLd89l0TOsvr5vnkVFcNKlvFzV4cbSfnuH/slH1YR5J8cpeynksFpzDYPEecp0oura0qkt5z3bvOXtO7b/f4EFjR8k0TX1Bmixus5cdT2Ka/t0lzShF/d/XmdIwuGhhKXDh0kv5u+7PYEgAAAAAAAAAAAAAAAAAAAAAAAAAAAAAAAAAAAAAAAAAAAAAAAAAAAAAAAAAAAAAAAAAAAAAAAAAAP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74675" y="-1333500"/>
            <a:ext cx="37433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7" name="AutoShape 10" descr="data:image/jpeg;base64,/9j/4AAQSkZJRgABAQAAAQABAAD/2wCEAAkGBxMHBhUUBxQVFRQWFxoZGBgXFxgdGhkfHRgaGhgXGhoYISggHBonHBoaITEhJyorMC4vGCI4ODMsNygtMCsBCgoKDg0OGxAQGzUkICM3LDQ0LiwtLCwsLCwsLCwsLDcsLCwsLCw0NSwsLCw0LCwsLCwsNzQsLCwsLCwsLCwsNP/AABEIAOEA4QMBIgACEQEDEQH/xAAcAAEAAQUBAQAAAAAAAAAAAAAABAECBQYHAwj/xAA6EAACAQIEBAELAwQCAgMAAAAAAQIDEQQFBiESMUFRYQcTIjJCUnGRobHBYoHwIzPR4RRDcsIkU6L/xAAZAQEAAwEBAAAAAAAAAAAAAAAAAQQFAwL/xAAjEQEBAAICAgICAwEAAAAAAAAAAQIDETEEIRJhEyJBkbFC/9oADAMBAAIRAxEAPwDuIAAAAAAAAAAAAAAAAAAAAAAAAAAAAAAABSUlCLcnZLm2UnNQg3N2S5tnNtb6x84/NZcpS4nwxjG/FUleyS7K/wDL8gm6l188BiorLYqd5cMYWblVk3a0Ut0r9fvyW3ZPmizKk+KLp1IO1SnK3FB/ts12a2ZyXEVqegsMq+a8NbM6y/pU+caMXtyXJdNt5cltxN57yU5Ji4YupjM6qzlOt6yk+fZW5Jp9to2sutoRK6YACUgAAAAAAAAAAAAAAAAAAAAAAAAAAAEDN81hleH4q7V7NpXty6vsvECRjMZDBUOLEuy+/gjnOp9VzxMG1PzNFdU/Sl8Pj3+S9ohai1B59OpjpeiuUf8AX4+d3y51KpiNYZ3Glg03d+jG+yXWUn4LdkPNrP4PU+NzvMFh8hUpwk/VlKTTS9qTb9FLvf432RnY4OtoynWxOZYV1a7X9KrGSqUYXVuF24ZQtd7uKutk923uemsgw+j8mk5uKUY8VarLa9ldvwgt7L7tnEfKHrGrrDOVDBqXmYy4aNNc23txte/L6Lbu3PCG/eT/AEfUzzMHjtRNylJ3XF9l4pbbbRWy35depwVOCVNJJbJLkjS/JVlNXKdOqGLnKS8XdXu3Lh/SvVXwN2EeoAAJAAAAAAAAAAAAAAAAAAAAAAAADzr140IXquyIObZvHL0lFOVR+rCKu38Ev59DnXlArVsPk8qufV/Mud1Rw9NpznLo5vklHm2uWzTi3wuZLbxEWye6z+ovKJh8ti1B8bXSDS+Hpc9/DZ9JHP8AF+VOvVqN4WjSh4tcUn8bq9/3Zz/ic1/U+P7vm34l9Km5y2NPV4mMx/f3Wfs8nK39emazLUOJzzFJ1/N36JUoflMmYXFVMKuKTp3S5+bpp/NRuQsHCNGk382QMwxv/IlaPL7nf8Wvr4z+nj55d2sxmGr8Ri8JKlWanTkrNSc2n29Hi4ez5dCd5LNMPNM/c4wtCCblU6QutlFNbzfJbqyu9+TxWktN1dR5mqeFXjKT9WEfel+F1f7tfRWRZPSyPLY0cCrRjzfWT6yk+rf+uSKfkzVjOJPaxo/JlebfSbRpKhSUaSskrJF4BQXAAAAAAAAAAAAAAAAAAAAAAAAAxWaZk6dVUsAuKrL5RXvSfRfV8l4VzXMXRmqWD3qy+UV70jD5rmlDRGTurmD460+SuuOrO3JdorvyivF7zJcrxEW8Tmrc9zTD6Jyt18wfnK89or26kvdXuU116Lrdvfgme5xWz/M5V80lxTlyXswXSEF0ivrzd2z01BndbUGZyrZnK8nskvVgukIrpFfXm9yBCHEa2jx5rnN7Z27ddl4nS2Mbvck0oW/JRR4InlVrX9UsOPxk7X4rE8atD1V9SfpjT9XUOZxpYKN29236sF1nLw+/It03kNXUGZRpYKN5Pe75RXWcn0iv9dT6J0ppulpnLFTwm8nvObW833fZLounzbr7981zidu2nVc7z/C/TGn6Wm8sVLBLxnN+tOXWT/C6Iy4Bk223mtGSScQABCQAAAAAAAAAAAAAAAAAAAAAMZnWaf8AApqNFcVWe0I/tdt9klu30X7JycxxqwVC8t29opc23yS8f5yTZp+YZvSyHByxmcvinJ2pwT3qNbqEL/8AWnu5dWr8uFNJbeIi2Sc1IzDMqWj8reJzeXHVn6seUqkrckn6sVfr6qd3u7HDdRZ7W1Dmcq2ZO8nskvVhHpCK6JfXmV1Hn1bUWaSrZjK7e0Yr1YR6Qiu33e5jIx4nsa3j+PNc5vbO377neJ0rGPEyRtCJTalE8ak7llynoqVLmQ07kVXPcxjSwUeKT+UV1lJ9Ir+btIt0/klXPcxjSwMeKUvkl1lJ9Irv+Wj6J0hpilpjLeDD+lOVnUqW3k/xFdF+W2V9++a59uunVc79K6T0zS0zl3m8LvN2dSo1vN/iK6Lp8bszgBk5ZXK81oySTiAAISAAAAAAAAAAAAAAAAAAAAABbOXCvsVnJQg3PZLds5/rLygUsrhKGCles1tw2bin1je6v+t7duOzRMlt4iLZJzWN1HrenhdXVqeO/t0KTsldyqybScIdIbqUXJ9Iu3U5fqLPquocxdXHPwjBerCPSEV0X3IGMxDxmLlOfOTv1fwV3u/i927t3bZbThxSNXx/Hmuc3tnbt12XidKQg5vYkbUV49f8HpZUY7c+vh4ESpO5YcuOFtSdzIZDktXO8wjSwUeKUuS6eMpPpFdWUyPJ6udZhGngouUpPZfeTfSK6s+htG6VpaXy/hpWlVlbzlS3N9l2iui/c47981z7ddWm536XaP0tS0vl/DQ9KpK3nKlt5Psu0V0X5uZ8AyMsrlea0ZJJxAAEJAAAAAAAAAAAAAAAAAAAAAAAw2qdR0tN5c6mLd5PaEE95v8AC7vp8kTJcrxEWyTmvDW+bYfLMhqLNW2qkZRUIy4ZzuuUWt1brLp8j5uxdXz2Ik+7vu234K73aSst+xk9TZ/V1BmEquOldvZLol0jFdImIhHjlsa2jRNc5vbO37bneJ0rThxyJVlh42XrdfDw+JdZYWP6n9P9kWcu53c5jxFJ1CXkuU1c5x8aeCi5Sk9l9230iubZTJspq5xjo08HFylJ2SXXxfZLm2fQuitJ09L4C0bSrSX9Spb/APMe0V9eb8OO/dNc+3TVquy/S7RmlKWmMBanaVWSXnKluf6Y9oLt+7NiAMnLK5XmtGSScQAB5SAAAAAAAAAAAAAAAAAAAAAABDzPMI5dh+Kpu36serf+PECDqrUlLTWXOpi3eT2hBPeb/CXV9PjZHz1qTUFXP8wlVxsrt8kuUV0jFdEb5rLG0cROVXN4xnK1le+y6Rj2OZU4vMswUcBS9aVoQV232S3LXj7tevuXlW3YZ59X08EuNk6LWEh6Xrv6f7N5zHS+C0vkEamfOTxEk7QpTsm/dXEpbLrLlv8AA5vXxcatV8EWu95J/guTy9dV/wAGc6elSo5Pck5PltTN8dGng4uUpO0Yrr4+CXO/gZLTGka2oaSlR9BSfocSb413VuUfH8HcdDaPp6YwXpWlXkvTmuSXuQvyj9/kl5z8vXMecfdTh4+dvtdojSNPTGB6SryXpz/9I9or68+yWzAGbllcrzV/HGYziAAPKQAAAAAAAAAAAAAAAAAAAAAAMTqbUFHTWVSrY9+EYr1py6Rj4+PRbkyW3iIt49156r1LR0xlbq453b2hBP0py7Lsu76fI+fM31Vi83zGVXEVppt7RhKShFdIxinyXz7nlqXP62pM0dbMHvyjFerCPSMf89WY+nC5q6PHmE/b3Wbu33O8Y9JFWvUxr/8Alyc//Lf7mSyTNJ5FiPOYBU1OzV3CL2fO1+X7GOhHhR51ZnW6sL/zP6eJnlJ2kZ/mNTO8S55jLik+3TwSd0l4Ii5FlqxWbU4RpSr3l/ai7Ob7N25dX0st7K5XB4SeY4yNPBRc5zdoxXNv+b35JI7/AKA0TT0thOKtaeJmvTn0ivch+nu+b+SVfyMdOE9z27abtzy9X0zOQZPHLMOnJLzjSvblH9MfD7mWAMxoAAAAAAAAAAAAAAAAAAAAAAAAABGzLH08swM6uOkoU4K8m/5u3yS6tjseGe5xSyHLJVsxlwwj85PpGK6yf82PnPVupa2qM1dXGbRW1OCfo049l3b5uXX4JJStcatqarzPineNGF1Sp35L3pd5vr25Lu9fpwuzW8bx/wAc5vbM8jf87xOinTuyTCHCisY8KPOrUsiy5ScKVanYpgsJUzLGRpYKLnObtGK5t/4636WuXZdgaubY6NLAQc6k3aMV/Nkubb5H0BoPRNPSuDvO08RJenU7fohflHx5u2/RLju3zVPt71arsv0s8n+iKelsJxV7TxM16c+kV/8AXD9Pd9X+yW3gGRnncrzWnjjMZxAAHl6AAAAAAAAAAAAAAAAAAAAAAAAWVaio0nKq1GKTbbdkkt223yRwDyka1lqbHebwbaw1N+guXG+XnJL7Lon3e2c8rOtf+bVeDyuX9OLtWkvbkvYT91Pn3fgt+aU6fEzS8Xx/jPnl2oeRu+V+GKlOnxMlRjworGNkedWptsXVbiSFSdonplOV1s8zGNHLYOU5dOiXWUn0iur/ADYkaeyKtqPMlSy2N3zlJ+rBe9J9F9X0PoHSGlKGlsBwYNcU5f3KjS4pv8RXSPTxd26+/fNc4/l11absvN6R9EaOpaUwNoWnXkv6lS27/THtBduvNmzAGVllcrzWljjMZxAAHlIAAAAAAAAAAAAAAAAAAAAAAAAaF5V9WSyHLFRwF1VrJrjXsR2vZ++77dt32NzzPHRy/BudTpyXd9EcH1znM88zSOGwUXWrTmnZdH0S7O37JeB715YzOfLp42S3GyNOpx43sTKcOCO5LzbJa2nMc6eaR4ZWumt4yXvRfVECVbzj9E3JeZzGTJ8b77Vq1Oxl9JaTr6qx3DhfRpxa85Va9GPgvelblH52W5ltDaBqakqqpir08MnvL2p91Tv07y5dr9O55Zl1LKsFGll8FCnHlFfVvu3zbe7Ku/yZh+uPf+LGrRc/eXSLp3IKGncuVLLY2XOUn60370n1f0XQygBl223mtCSScQABCQAAAAAAAAAAAAAAAAAAAAAAAApKXDG8tkipoXlS1esiy7zeG9KrU9GMVzbfKNlv2v8AsuoGs+UvV88RjVh8nTnVm+GnCKu99uJru3yXh4MzmjNL0NA5PLFahnHz8o3qVJO6hf8A64dW29rreT5GJ03llHyf5VLMdZSvjKquouzlG6/twXv25vlFbXSTbxUMvxvlMzZVc3UqWFjvToJ22ftSfS69rm/ZSXOOnlEzvOMT5Ss3SwUPN4Sk3wSkt23ZOTtzk0laK2XV7mz6R8lCo4vzmoJKcE/Qpq64vGp2/wDBfu+hv2Q6epZNh4qjFXSsrKyj4RXT4mYOuG3PCWS9vOWrHK82LYQVOCVNJJKyS2SS5JLsXAHN0AAAAAAAAAAAAAAAAAAAAAAAAAAAAAEPN8dHLcsqVarUVCLd29r22XzOP4KbyvGrMdT05VcfWv8A8LBe1Bb2qTv6ndyfLd89l0TOsvr5vnkVFcNKlvFzV4cbSfnuH/slH1YR5J8cpeynksFpzDYPEecp0oura0qkt5z3bvOXtO7b/f4EFjR8k0TX1Bmixus5cdT2Ka/t0lzShF/d/XmdIwuGhhKXDh0kv5u+7PYEgAAAAAAAAAAAAAAAAAAAAAAAAAAAAAAAAAAAAAAAAAAAAAAAAAAAAAAAAAAAAAAAAAAAAAAAAAAP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11124" y="-1181100"/>
            <a:ext cx="37433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185862"/>
            <a:ext cx="243115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2598737" y="3513653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BURTNĪCA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hlinkClick r:id="rId5" action="ppaction://hlinksldjump"/>
          </p:cNvPr>
          <p:cNvSpPr txBox="1"/>
          <p:nvPr/>
        </p:nvSpPr>
        <p:spPr>
          <a:xfrm>
            <a:off x="2632629" y="5301208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PILDSPALVA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2598737" y="4373939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GRĀMATA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ction Button: Return 8">
            <a:hlinkClick r:id="" action="ppaction://hlinkshowjump?jump=lastslideviewed" highlightClick="1"/>
          </p:cNvPr>
          <p:cNvSpPr/>
          <p:nvPr/>
        </p:nvSpPr>
        <p:spPr>
          <a:xfrm>
            <a:off x="6948264" y="5445224"/>
            <a:ext cx="1584176" cy="108012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3718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TĀ  ir</a:t>
            </a:r>
            <a:endParaRPr lang="lv-LV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encrypted-tbn1.gstatic.com/images?q=tbn:ANd9GcSWzC96AuG_gm5TzEXB50bLvsJZmFTnhT4fz6_n_gBg7aFCiWkCtw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11" y="1268760"/>
            <a:ext cx="2076822" cy="207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2598737" y="3513653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BURTNĪCA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2596179" y="5373216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DZĒŠGUMIJA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2598736" y="4383696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GRĀMATA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ction Button: Return 6">
            <a:hlinkClick r:id="" action="ppaction://hlinkshowjump?jump=lastslideviewed" highlightClick="1"/>
          </p:cNvPr>
          <p:cNvSpPr/>
          <p:nvPr/>
        </p:nvSpPr>
        <p:spPr>
          <a:xfrm>
            <a:off x="6948264" y="5445224"/>
            <a:ext cx="1584176" cy="108012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89190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TAS  IR</a:t>
            </a:r>
            <a:endParaRPr lang="lv-LV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4" descr="data:image/jpeg;base64,/9j/4AAQSkZJRgABAQAAAQABAAD/2wCEAAkGBxMTEhQUExMWFhQXGBYWFxcVFBgUFBcYGBYXFhUXFxUaHCggGBolHhQXIjEiJSkrLi4uFx8zODMsNygtLisBCgoKDg0OGxAQGywkHyQyLCwtLjQsLDcvLCwsLCwsLCwsLC8wLCwsLywsLCwsLSwvLCwsLCwsLCwsLCwsLCwsLP/AABEIAOEA4QMBIgACEQEDEQH/xAAcAAEAAQUBAQAAAAAAAAAAAAAABQECAwQGBwj/xABDEAACAQIDBAcECAMIAQUAAAAAAQIDEQQhMQUSQVEGImFxgZGhEzKxwQcjQlJictHwQ4KSFCQzc6Ky4fE0FRZTVGP/xAAaAQEAAwEBAQAAAAAAAAAAAAAAAQIDBAUG/8QALxEBAAICAQMDAQYGAwAAAAAAAAECAxEEEiExBUFRExQiMnGRoUJhsdHw8QYzgf/aAAwDAQACEQMRAD8A9wAAAAAAAAAAAAAAAAAAAAAAAAAAAAAAAAAAAAAAAAAAAAAAAAAAAAAAAAAAAAAAAAAAAAAAAAAAAAAAAAAAAAAAAAAAAAAAAAAAAAAAAAAAAAAAAAAAAAAAAAAAAAAAUuaOP2xRo+/NJ/dWcv6VmE1ibTqIb5S5zWJ6bYaKyU2/yOK82iExnTmrK6pwpx/FKUpelkW6ZdFOHmv4q9AuLnjuL2tipO7qzf5Ku5bw0M2H6UYunb66bXKtT3l/VH9Ceh0W9NyRHl64ipwGzfpDu7VaKb50qiff1ZWZ0OE6XYWf8TcfKotz1ZWay5b8XLXzVPAw0cVCWcZRfdJMy3IYzEx5VBS5W4QApcXAqAAAKXKgAClwbVAAAAAAAAAKWAqWylZXZz3Szpbh8FG9SdpPRJOTz/CjzLaHTStXbb9qoXyT3Yr+lfMtFdtseHq8zqHou3ulcYpwoWnPNOWkI88+ZxleNeq3L6rk96pK79DmY9J4ptSUo98HbzWRt0NvUpfaj52fqXiunsceuCldVnu2q3t+NFS/LNv4sjq+Na9+i4+NvW3zJaljIOz/AOfgbE8VvcVyta69SdO2J34ttB0sXRcb71SEuxKUfNMkKG1JvqqtRnlmpRs/OyL6uDpyd5U1fnHqv0MS2HSk8pOK5StPybVyNKzW/wCari379LfX4bS8rlvVhrGcex3cfJ5Iq9jJe5Ua8LfAosBXXu1/Vr4oaW6rfH9Gzhq1LhUSfZeNvFG1HaVWL6mIqR5dbeXlIilgMRo/ZT74pvzTL3syosnRh4TcfS5HSpM0t5iP0dDhukWNX8dP89KPxSN+HS3FLVUpf1ROP/stVfwmu6oZN6qtaVT+reKxDK2DBb+F1j6b4n/60H3VL/Ixvp9iVrhPKZyqxjXvU6q8C6O14rVTS7UW1DL7Jg+HTS+kySylhZL+e3yM1H6Tab96hP8AlnB+l0c1U23SnlppZO/6FkpUp/ZhLusOkjg4p8adrD6RcPxp1l/ImvSRuUunWElpKXjGx5vPBUv/AIpLtjdfNmOpsyEvcqVE+U4KUfPgNRLO3ApHt+71P/3hhuLklz3G15o3MNt7D1FeNReN0eOPAYqn1qa3lzg8+3qvXwMmC23rGp1HpdKy/njwK2rPsr9gxT7zD3CE01dO5eeYbP2lVo5wllrbWMvI77Yu1IYimpxyeko8YviiNOHk8S+H+cfKRBRMqQ5QAACytPdTb0SbfgXkd0jqbuFrvlSqPyixCYjcvANoY54vF1sTUzjGTjTV7pNLXw0MeGlm3d3b/djH0cpyqQUIK8pSqWWn2jaxOCqUpONSLi8l55pI6Yjt2dN7RE6K2GmqaqNPck7J8Mr9a/I1FGD1hF8c0d9Khei6M0moU042WW7u3XjqcFRSTb1V36F7RrTDBnnJuPhilh6cVeKcbfck4/Cxt0VUjGNq0tFlJJ+b1MVVKWndcuxFTJW5FXVFpjw3KWNrL7UJZ25fM2cJja820oJ2479l8CCott+nfyaJ/YUbQm2820vLWxS3aHTxsl75Irvy3YY7EQ/ht5rSz8e4vW0pt50pXvwjf4CdZ8zLhq0kr73PsM+p7X0I1va2XSFWtnFLK1nr2u2pkfSGlKKTeaebbV2WTqW1zLIKMnbdj5IrF4nuj6Ovdmjtak+Kfii7/wBRp8/9S/U1MRh6S0hFp9i1Mmz9k4eVSMp0lu3SvnoteJaJ2zvWaU6t/szLa9JX+stl95fqVe2INW9tlyurHQPDUd1btODk3bKEZRSvk+ehgxGz8LKLtSot3d1OHs2+5Iv0w8/7bPvEIH2tGWqg/BJ+hklsajPNb0O2L3okjiujGFtvOivs3dKrJWu7ZJ6nN7cozwtZQwlSTlnJxnLqtJ2SWueb8hNdLV5H1J1ptT2diKSvSqqouV7f6Xfe9DPhduKTUai9lLJZZK/4k1eJqYTpNGUlDFUnSqabySs+fYySxmChWjeWfKa1X6rsZDojv48pKNOThJ3s0rppXjNPRSWjWWpoYnZsK0t2otyVsprXTSMuK/CzQ2bjKlGfsKze6/cf2bXykvwviuB0e7vxcHlJS3ovhfkFZnbmcFXnh6nsaucHmnws3ZSh2c1wOu2DiHSrxtpNqEraPPqy7/1IfpBgXKlLLr0nvLm0rKol2Wd/AzdH9oP2dOWTV1Ft/heTXemiZUv96k1epoqWU5XSZeYvnwAACL6U/wDh4n/Jqf7GShG9JFfC4hf/AJVP9jJhav4ofO/Rms6apzt7s5Pw38z0jH04VIy6u/RqpN7rvKMra2PNdlx+qj3y9ZP9Ce2JtP2NS8s4tbr1suTijspbSeTim0dVfMOlrYffhUi52e7Gk7NOSUc87vJs89mrNxfBvzT1NnH4qU6tSpdx35XybS5LvdjT/f8A2Radyjj4pxxMTPlWm/32dhSd38uSKcX+/IS9P3mVbsmGjmkuPmdTsmlu01km7y14aZI5jCyzv/2dRgai9lBdjd128GZ5PDs4Gvq92avRzSXFXRkpU2ssvmYY1W23w7zJKs7q3j3GL3u2uzBUpO9uAnh3GzT7i6rU0MkaLqOME7bztfWy45FfK1rdFZtPs05S3nm07ckyWw2zU4Oc84pScY/Zyy3vUndmYNKNtyDXV+zZ2TzvzMu0MPT9nJQi1FRaW5ms3d5E+PD5rm+pZsmG0RXp+O/s4tVZQV46cruy7UV/9arrJSUlwvf5klicEmnGEs3GSSkrLS2bI+ps6rToxlOMdzjKDv5iJv8AK3o2fFkpNM/nfbfx/tsYbbNV6wgu1LM0dp4P2lffzTSio8klxfaZqMXYx1arWV9S02n3e9HFx1t1UhTFYWFSMoSW9Ht1vzTLNh1J4esqEpb8Zr6tvjHk+1F0JmntiVoQqLJ06kXfjZvdav4k1Rnxb+86XbOy/awlu236Sc4rmvtR8Uiuw8U6lJS4xsm+zg34fA3qGNu41be8rtc7q79WQuxZezxGIpLJNNpcLXTWXizSPDiibT3TTk3m+N033q3zIDo3P6qrH7jTXPJuPyOnwuFvQVTipWa4WTOQ2JK3t3fLNedR2+ZHsRO57PbsJ7ke5fAzGDA/4cPyr4Gcyl89bzIAAgI/pD/4tf8Ayqn+1kgaG3V/d63+XP8A2sJr5fOmzF9XHvmu/rcDYb/a+CNPZOdNr8c1/qvZG5+q8M+HadUOvW7Lq2Emt28bb1lHveifaTGO6GVYUt+Mt6aV3BJ7rtnJKSzujdrRvuv7soyV87uMro6bZO0PbXi1uzSeSbtJN3unwzMpyTt2cjh2p3j8OvLyaMuPr8kU/duHidFjOjcoucvaK+8+qo5RzyXrqc/VpuMnF5NcPmy0WiZ086MlbTMR5hfh1n+7vuO72Hvf2an9VGSs872bzd/gcFCpb9f0Ou2LUfsabTay4d5GTw6uLXqyJmnQpZuVCcc87O68jG8HQbynJfmi1yyyK0toTitW++zL4bTkndxi/Ayel9K3+S1FslSl1asXbhdd5fU2TUTUoLead7KWq4pW45mZ4um2m6S8OJbiMXSUZNRlGWkbPi8lmu1iFMlbdMxO9aTGzsRF5OTi03vQms1ZaP0IzpH0lhhpKjub6kt57stI9t9WUwGHnGMW4tvcld+9d3WrvnoR+18NCdnOndqbs3k9FddxHaO8vnKciMdIv31Mz+iZw879fdlbdclazumk1kjflRWanbdknZPO2V88stDncDiHaSTaXVSzy961jce0K01bce5dxk3KO+7ZWWeXeI3P3oX4uXLnm0edfOvlFYV9XO3iaNeSb7mT8qUdP7PJcMmuGmpY8NT4U6q15Ph3DT6anJtWPCAi0X7Xwn91qO6vu3t3Zpk57Cnf3a3ily7irw1OUZxtVs4zXu24ZZ25loWtybW9mDYs97DwfYa6yx0bfapr4NP5F/RDEOOHpyVrq1k+2NhC7x9L/LcnyyuzRlEzFYdDSrqGHcE1dzlfLOyV7+hxSe5hk1rUrR/pU9fU6aEJSh1bWbkry4XVr2RE7QwKpYRxUnJw3G5PjuyTyXDQqtWnTL1/ZbvRpv8ABH4G0aGwpXw9J/gj8DfM3zl/xSAAKhq7UhvUakecJL/SzaLaiyYTHl8wbI/irlUeXHTgb+7dend/yYcdgnh8fiaMsus5R7VdNW8GjIn6fvxOmPDql0WExKlRi20nFZ3eeX/Ru7JxVpNppb8bRmn7qus+27+ByOuvr8zNgNqwpw3ZxlJJu1raa2WfPiZXp7w15fLy5OP9KvZ6BCj7TN5axkuf4Vzb1R5/0nnD+0zVN3jG0b82r6mztHpXWkt2mlTVldp708st67WT4ZHN3783rxb4+ZatZjvLhpTv1T513ZJTz/fodl0eV8PC/L5/8nFX7dPTuOx6LSvh12Skvh+oyeHp8D/t/VK2NfE4uMHZ3uam1ast9RTsrcOJpptu7d3pn8/IpEMvUPW68e9sVK/ejX5JmjVUldO6K14XTXMjMDiFC972b+Oi9CVhJNK2hD0+By8fMwxbtv3hI4LH04wSb3ZxW6077slzRr4naO9NQhLqZvfksnPkl93LXmzXki2orqz0I7M8npGC8TEwl8FhrqV4xlnF5dV63v6Ediay9rUdNtRvlZvdbWv77DFGrUUd1VZqD1XH+rUpCNlZaD8kcL02OPaZ9mZYif32XrFT+8/QwlSXo/Sp8M/9rqfe9EZqGMndre1vfJGmjJR1/fIK2xU14aHRmVqHF2fDsNuGBl7b27laKgoKK95vjd3yXZY1ujU7UZdr/UkYyuXYUiOlk0RhxtJToVl+F2/fgZ8PFyckvs559yMVSXVfbwWjuVie+lnovRt3wtH8iJM0tkUdyhSjxjCKffbM3Skvmbzu0yAAKgAA89+knoU8S1XoL66KSdrKTS0a5taW5Hks416btUpSTT1j8XF5o+m2jSxmx6FX/EpQl2uKv5l4u1rkjWpfNtTGR0zXemjXeKXNfvgj3/FdAcFP7Dj+V2IbF/RPhpPq1JR74RmWjIt11+XjftU7Z936lN9dv6np2K+h/wC5Xj/NTa+DIzFfRJiV7s4S7pSi/VE9UJ7fLhVH98EdR0Qf1U1yn53Woq/Rtj4aU212SjL5jZmycZhXL2mGquMtWqcsn2dgtO4dPEtFMsTtv7ZS3U7Zp2XZcj8PVippzjvRX2b2vwRt4rFxcd2cZx74yVvQj6VJN29pG3Nu3oU25vV+Flz565MGp/T9/lWUlZ8s7Lkm9PUlNl39nxXBEE5yVsrvg1nfvOip1HuruV7cyJT/AMf4d6Z72vExPxrs1MRtVJyUU7rK7yWhlwOMVRcmuHDvRHbQpyVTfUbxyyS49pgpT36vVSg29FklzGtt7c7lYuZ037xvURrW4n33/J0aZUsL0H0i4qmCg2hcnqXJ+93P4Mtia2MrWhPm4yXmrBWY3CnRuP8Ad++zJahNRkm87EV0d/wF2WXobNfExiryaSLsMcTNdK08RuSqO9t5x7W7pZJLV3R03Rvo7OU41qy3Yq0oU+N+Dl+hn6GbDTj7etDrt3gprOEbWTtwbzOxSM508rl83W8eP/2f7KIuAIeUAAAAAAAAAAClhYqAjShQuASxTpResU+9XNLEbAws/fw9J98FfzJIBMTMOVxfQLBT0pyg+cak16N2InE/RnD+FiaseyVpLs5HoAJ20rnyV8Wl5XW+j/HQv7OvTqfmvD5MjK3RzH03d4VTa405J/Gx7OA6I5+aPM7eFV8XUhlVoVYdrg7eaVhR2xSeW+vE9zqQTyauiOxmwcNVVqlCnLvivkRqHVX1a/8AFEPKo4qD0kn4oypnZYz6NsDO7UJU3+CVl5WIXFfRXb/CxU12SS8M0W06K+qY58wiovUh+kM3G1tZZJc23ZWJyp9HePg+pWjL+ZrzuSOxvo7rbzeIqR62TkuvVUeMYN5RvztezYnS9vUcXT2RPR7ZtWrFU6avn15/Ygkks3xfYuR32yOiOHotTlH2lT7887fljpEmtn4KFGCp047sYpJJfPmzZIme7ys3NyXjprOo/r+aiiEVBDiAAAAAAAAAAAAAAAAAAAAAAAAAAAAAAAAAAAAAAAAAAAAAAAAAAAAAAAAAAAAAAAAAAAAAAAAAAAAAAAAAAAAAAAAAAAAAAAAAAAAAAAAAAAAAAAAAAAAAAAAAAAAAAAAAAAAAAAAAAAAAAAAAAAAAAAAAAAAAAAAAAAAAH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371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5" name="AutoShape 6" descr="data:image/jpeg;base64,/9j/4AAQSkZJRgABAQAAAQABAAD/2wCEAAkGBxMTEhQUExMWFhQXGBYWFxcVFBgUFBcYGBYXFhUXFxUaHCggGBolHhQXIjEiJSkrLi4uFx8zODMsNygtLisBCgoKDg0OGxAQGywkHyQyLCwtLjQsLDcvLCwsLCwsLCwsLC8wLCwsLywsLCwsLSwvLCwsLCwsLCwsLCwsLCwsLP/AABEIAOEA4QMBIgACEQEDEQH/xAAcAAEAAQUBAQAAAAAAAAAAAAAABQECAwQGBwj/xABDEAACAQIDBAcECAMIAQUAAAAAAQIDEQQhMQUSQVEGImFxgZGhEzKxwQcjQlJictHwQ4KSFCQzc6Ky4fE0FRZTVGP/xAAaAQEAAwEBAQAAAAAAAAAAAAAAAQIDBAUG/8QALxEBAAICAQMDAQYGAwAAAAAAAAECAxEEEiExBUFRExQiMnGRoUJhsdHw8QYzgf/aAAwDAQACEQMRAD8A9wAAAAAAAAAAAAAAAAAAAAAAAAAAAAAAAAAAAAAAAAAAAAAAAAAAAAAAAAAAAAAAAAAAAAAAAAAAAAAAAAAAAAAAAAAAAAAAAAAAAAAAAAAAAAAAAAAAAAAAAAAAAAAAUuaOP2xRo+/NJ/dWcv6VmE1ibTqIb5S5zWJ6bYaKyU2/yOK82iExnTmrK6pwpx/FKUpelkW6ZdFOHmv4q9AuLnjuL2tipO7qzf5Ku5bw0M2H6UYunb66bXKtT3l/VH9Ceh0W9NyRHl64ipwGzfpDu7VaKb50qiff1ZWZ0OE6XYWf8TcfKotz1ZWay5b8XLXzVPAw0cVCWcZRfdJMy3IYzEx5VBS5W4QApcXAqAAAKXKgAClwbVAAAAAAAAAKWAqWylZXZz3Szpbh8FG9SdpPRJOTz/CjzLaHTStXbb9qoXyT3Yr+lfMtFdtseHq8zqHou3ulcYpwoWnPNOWkI88+ZxleNeq3L6rk96pK79DmY9J4ptSUo98HbzWRt0NvUpfaj52fqXiunsceuCldVnu2q3t+NFS/LNv4sjq+Na9+i4+NvW3zJaljIOz/AOfgbE8VvcVyta69SdO2J34ttB0sXRcb71SEuxKUfNMkKG1JvqqtRnlmpRs/OyL6uDpyd5U1fnHqv0MS2HSk8pOK5StPybVyNKzW/wCari379LfX4bS8rlvVhrGcex3cfJ5Iq9jJe5Ua8LfAosBXXu1/Vr4oaW6rfH9Gzhq1LhUSfZeNvFG1HaVWL6mIqR5dbeXlIilgMRo/ZT74pvzTL3syosnRh4TcfS5HSpM0t5iP0dDhukWNX8dP89KPxSN+HS3FLVUpf1ROP/stVfwmu6oZN6qtaVT+reKxDK2DBb+F1j6b4n/60H3VL/Ixvp9iVrhPKZyqxjXvU6q8C6O14rVTS7UW1DL7Jg+HTS+kySylhZL+e3yM1H6Tab96hP8AlnB+l0c1U23SnlppZO/6FkpUp/ZhLusOkjg4p8adrD6RcPxp1l/ImvSRuUunWElpKXjGx5vPBUv/AIpLtjdfNmOpsyEvcqVE+U4KUfPgNRLO3ApHt+71P/3hhuLklz3G15o3MNt7D1FeNReN0eOPAYqn1qa3lzg8+3qvXwMmC23rGp1HpdKy/njwK2rPsr9gxT7zD3CE01dO5eeYbP2lVo5wllrbWMvI77Yu1IYimpxyeko8YviiNOHk8S+H+cfKRBRMqQ5QAACytPdTb0SbfgXkd0jqbuFrvlSqPyixCYjcvANoY54vF1sTUzjGTjTV7pNLXw0MeGlm3d3b/djH0cpyqQUIK8pSqWWn2jaxOCqUpONSLi8l55pI6Yjt2dN7RE6K2GmqaqNPck7J8Mr9a/I1FGD1hF8c0d9Khei6M0moU042WW7u3XjqcFRSTb1V36F7RrTDBnnJuPhilh6cVeKcbfck4/Cxt0VUjGNq0tFlJJ+b1MVVKWndcuxFTJW5FXVFpjw3KWNrL7UJZ25fM2cJja820oJ2479l8CCott+nfyaJ/YUbQm2820vLWxS3aHTxsl75Irvy3YY7EQ/ht5rSz8e4vW0pt50pXvwjf4CdZ8zLhq0kr73PsM+p7X0I1va2XSFWtnFLK1nr2u2pkfSGlKKTeaebbV2WTqW1zLIKMnbdj5IrF4nuj6Ovdmjtak+Kfii7/wBRp8/9S/U1MRh6S0hFp9i1Mmz9k4eVSMp0lu3SvnoteJaJ2zvWaU6t/szLa9JX+stl95fqVe2INW9tlyurHQPDUd1btODk3bKEZRSvk+ehgxGz8LKLtSot3d1OHs2+5Iv0w8/7bPvEIH2tGWqg/BJ+hklsajPNb0O2L3okjiujGFtvOivs3dKrJWu7ZJ6nN7cozwtZQwlSTlnJxnLqtJ2SWueb8hNdLV5H1J1ptT2diKSvSqqouV7f6Xfe9DPhduKTUai9lLJZZK/4k1eJqYTpNGUlDFUnSqabySs+fYySxmChWjeWfKa1X6rsZDojv48pKNOThJ3s0rppXjNPRSWjWWpoYnZsK0t2otyVsprXTSMuK/CzQ2bjKlGfsKze6/cf2bXykvwviuB0e7vxcHlJS3ovhfkFZnbmcFXnh6nsaucHmnws3ZSh2c1wOu2DiHSrxtpNqEraPPqy7/1IfpBgXKlLLr0nvLm0rKol2Wd/AzdH9oP2dOWTV1Ft/heTXemiZUv96k1epoqWU5XSZeYvnwAACL6U/wDh4n/Jqf7GShG9JFfC4hf/AJVP9jJhav4ofO/Rms6apzt7s5Pw38z0jH04VIy6u/RqpN7rvKMra2PNdlx+qj3y9ZP9Ce2JtP2NS8s4tbr1suTijspbSeTim0dVfMOlrYffhUi52e7Gk7NOSUc87vJs89mrNxfBvzT1NnH4qU6tSpdx35XybS5LvdjT/f8A2Radyjj4pxxMTPlWm/32dhSd38uSKcX+/IS9P3mVbsmGjmkuPmdTsmlu01km7y14aZI5jCyzv/2dRgai9lBdjd128GZ5PDs4Gvq92avRzSXFXRkpU2ssvmYY1W23w7zJKs7q3j3GL3u2uzBUpO9uAnh3GzT7i6rU0MkaLqOME7bztfWy45FfK1rdFZtPs05S3nm07ckyWw2zU4Oc84pScY/Zyy3vUndmYNKNtyDXV+zZ2TzvzMu0MPT9nJQi1FRaW5ms3d5E+PD5rm+pZsmG0RXp+O/s4tVZQV46cruy7UV/9arrJSUlwvf5klicEmnGEs3GSSkrLS2bI+ps6rToxlOMdzjKDv5iJv8AK3o2fFkpNM/nfbfx/tsYbbNV6wgu1LM0dp4P2lffzTSio8klxfaZqMXYx1arWV9S02n3e9HFx1t1UhTFYWFSMoSW9Ht1vzTLNh1J4esqEpb8Zr6tvjHk+1F0JmntiVoQqLJ06kXfjZvdav4k1Rnxb+86XbOy/awlu236Sc4rmvtR8Uiuw8U6lJS4xsm+zg34fA3qGNu41be8rtc7q79WQuxZezxGIpLJNNpcLXTWXizSPDiibT3TTk3m+N033q3zIDo3P6qrH7jTXPJuPyOnwuFvQVTipWa4WTOQ2JK3t3fLNedR2+ZHsRO57PbsJ7ke5fAzGDA/4cPyr4Gcyl89bzIAAgI/pD/4tf8Ayqn+1kgaG3V/d63+XP8A2sJr5fOmzF9XHvmu/rcDYb/a+CNPZOdNr8c1/qvZG5+q8M+HadUOvW7Lq2Emt28bb1lHveifaTGO6GVYUt+Mt6aV3BJ7rtnJKSzujdrRvuv7soyV87uMro6bZO0PbXi1uzSeSbtJN3unwzMpyTt2cjh2p3j8OvLyaMuPr8kU/duHidFjOjcoucvaK+8+qo5RzyXrqc/VpuMnF5NcPmy0WiZ086MlbTMR5hfh1n+7vuO72Hvf2an9VGSs872bzd/gcFCpb9f0Ou2LUfsabTay4d5GTw6uLXqyJmnQpZuVCcc87O68jG8HQbynJfmi1yyyK0toTitW++zL4bTkndxi/Ayel9K3+S1FslSl1asXbhdd5fU2TUTUoLead7KWq4pW45mZ4um2m6S8OJbiMXSUZNRlGWkbPi8lmu1iFMlbdMxO9aTGzsRF5OTi03vQms1ZaP0IzpH0lhhpKjub6kt57stI9t9WUwGHnGMW4tvcld+9d3WrvnoR+18NCdnOndqbs3k9FddxHaO8vnKciMdIv31Mz+iZw879fdlbdclazumk1kjflRWanbdknZPO2V88stDncDiHaSTaXVSzy961jce0K01bce5dxk3KO+7ZWWeXeI3P3oX4uXLnm0edfOvlFYV9XO3iaNeSb7mT8qUdP7PJcMmuGmpY8NT4U6q15Ph3DT6anJtWPCAi0X7Xwn91qO6vu3t3Zpk57Cnf3a3ily7irw1OUZxtVs4zXu24ZZ25loWtybW9mDYs97DwfYa6yx0bfapr4NP5F/RDEOOHpyVrq1k+2NhC7x9L/LcnyyuzRlEzFYdDSrqGHcE1dzlfLOyV7+hxSe5hk1rUrR/pU9fU6aEJSh1bWbkry4XVr2RE7QwKpYRxUnJw3G5PjuyTyXDQqtWnTL1/ZbvRpv8ABH4G0aGwpXw9J/gj8DfM3zl/xSAAKhq7UhvUakecJL/SzaLaiyYTHl8wbI/irlUeXHTgb+7dend/yYcdgnh8fiaMsus5R7VdNW8GjIn6fvxOmPDql0WExKlRi20nFZ3eeX/Ru7JxVpNppb8bRmn7qus+27+ByOuvr8zNgNqwpw3ZxlJJu1raa2WfPiZXp7w15fLy5OP9KvZ6BCj7TN5axkuf4Vzb1R5/0nnD+0zVN3jG0b82r6mztHpXWkt2mlTVldp708st67WT4ZHN3783rxb4+ZatZjvLhpTv1T513ZJTz/fodl0eV8PC/L5/8nFX7dPTuOx6LSvh12Skvh+oyeHp8D/t/VK2NfE4uMHZ3uam1ast9RTsrcOJpptu7d3pn8/IpEMvUPW68e9sVK/ejX5JmjVUldO6K14XTXMjMDiFC972b+Oi9CVhJNK2hD0+By8fMwxbtv3hI4LH04wSb3ZxW6077slzRr4naO9NQhLqZvfksnPkl93LXmzXki2orqz0I7M8npGC8TEwl8FhrqV4xlnF5dV63v6Ediay9rUdNtRvlZvdbWv77DFGrUUd1VZqD1XH+rUpCNlZaD8kcL02OPaZ9mZYif32XrFT+8/QwlSXo/Sp8M/9rqfe9EZqGMndre1vfJGmjJR1/fIK2xU14aHRmVqHF2fDsNuGBl7b27laKgoKK95vjd3yXZY1ujU7UZdr/UkYyuXYUiOlk0RhxtJToVl+F2/fgZ8PFyckvs559yMVSXVfbwWjuVie+lnovRt3wtH8iJM0tkUdyhSjxjCKffbM3Skvmbzu0yAAKgAA89+knoU8S1XoL66KSdrKTS0a5taW5Hks416btUpSTT1j8XF5o+m2jSxmx6FX/EpQl2uKv5l4u1rkjWpfNtTGR0zXemjXeKXNfvgj3/FdAcFP7Dj+V2IbF/RPhpPq1JR74RmWjIt11+XjftU7Z936lN9dv6np2K+h/wC5Xj/NTa+DIzFfRJiV7s4S7pSi/VE9UJ7fLhVH98EdR0Qf1U1yn53Woq/Rtj4aU212SjL5jZmycZhXL2mGquMtWqcsn2dgtO4dPEtFMsTtv7ZS3U7Zp2XZcj8PVippzjvRX2b2vwRt4rFxcd2cZx74yVvQj6VJN29pG3Nu3oU25vV+Flz565MGp/T9/lWUlZ8s7Lkm9PUlNl39nxXBEE5yVsrvg1nfvOip1HuruV7cyJT/AMf4d6Z72vExPxrs1MRtVJyUU7rK7yWhlwOMVRcmuHDvRHbQpyVTfUbxyyS49pgpT36vVSg29FklzGtt7c7lYuZ037xvURrW4n33/J0aZUsL0H0i4qmCg2hcnqXJ+93P4Mtia2MrWhPm4yXmrBWY3CnRuP8Ad++zJahNRkm87EV0d/wF2WXobNfExiryaSLsMcTNdK08RuSqO9t5x7W7pZJLV3R03Rvo7OU41qy3Yq0oU+N+Dl+hn6GbDTj7etDrt3gprOEbWTtwbzOxSM508rl83W8eP/2f7KIuAIeUAAAAAAAAAAClhYqAjShQuASxTpResU+9XNLEbAws/fw9J98FfzJIBMTMOVxfQLBT0pyg+cak16N2InE/RnD+FiaseyVpLs5HoAJ20rnyV8Wl5XW+j/HQv7OvTqfmvD5MjK3RzH03d4VTa405J/Gx7OA6I5+aPM7eFV8XUhlVoVYdrg7eaVhR2xSeW+vE9zqQTyauiOxmwcNVVqlCnLvivkRqHVX1a/8AFEPKo4qD0kn4oypnZYz6NsDO7UJU3+CVl5WIXFfRXb/CxU12SS8M0W06K+qY58wiovUh+kM3G1tZZJc23ZWJyp9HePg+pWjL+ZrzuSOxvo7rbzeIqR62TkuvVUeMYN5RvztezYnS9vUcXT2RPR7ZtWrFU6avn15/Ygkks3xfYuR32yOiOHotTlH2lT7887fljpEmtn4KFGCp047sYpJJfPmzZIme7ys3NyXjprOo/r+aiiEVBDiAAAAAAAAAAAAAAAAAAAAAAAAAAAAAAAAAAAAAAAAAAAAAAAAAAAAAAAAAAAAAAAAAAAAAAAAAAAAAAAAAAAAAAAAAAAAAAAAAAAAAAAAAAAAAAAAAAAAAAAAAAAAAAAAAAAAAAAAAAAAAAAAAAAAAAAAAAAAAAAAAAAAAH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2192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6" name="AutoShape 8" descr="data:image/jpeg;base64,/9j/4AAQSkZJRgABAQAAAQABAAD/2wCEAAkGBxMTEhQUExMWFhQXGBYWFxcVFBgUFBcYGBYXFhUXFxUaHCggGBolHhQXIjEiJSkrLi4uFx8zODMsNygtLisBCgoKDg0OGxAQGywkHyQyLCwtLjQsLDcvLCwsLCwsLCwsLC8wLCwsLywsLCwsLSwvLCwsLCwsLCwsLCwsLCwsLP/AABEIAOEA4QMBIgACEQEDEQH/xAAcAAEAAQUBAQAAAAAAAAAAAAAABQECAwQGBwj/xABDEAACAQIDBAcECAMIAQUAAAAAAQIDEQQhMQUSQVEGImFxgZGhEzKxwQcjQlJictHwQ4KSFCQzc6Ky4fE0FRZTVGP/xAAaAQEAAwEBAQAAAAAAAAAAAAAAAQIDBAUG/8QALxEBAAICAQMDAQYGAwAAAAAAAAECAxEEEiExBUFRExQiMnGRoUJhsdHw8QYzgf/aAAwDAQACEQMRAD8A9wAAAAAAAAAAAAAAAAAAAAAAAAAAAAAAAAAAAAAAAAAAAAAAAAAAAAAAAAAAAAAAAAAAAAAAAAAAAAAAAAAAAAAAAAAAAAAAAAAAAAAAAAAAAAAAAAAAAAAAAAAAAAAAUuaOP2xRo+/NJ/dWcv6VmE1ibTqIb5S5zWJ6bYaKyU2/yOK82iExnTmrK6pwpx/FKUpelkW6ZdFOHmv4q9AuLnjuL2tipO7qzf5Ku5bw0M2H6UYunb66bXKtT3l/VH9Ceh0W9NyRHl64ipwGzfpDu7VaKb50qiff1ZWZ0OE6XYWf8TcfKotz1ZWay5b8XLXzVPAw0cVCWcZRfdJMy3IYzEx5VBS5W4QApcXAqAAAKXKgAClwbVAAAAAAAAAKWAqWylZXZz3Szpbh8FG9SdpPRJOTz/CjzLaHTStXbb9qoXyT3Yr+lfMtFdtseHq8zqHou3ulcYpwoWnPNOWkI88+ZxleNeq3L6rk96pK79DmY9J4ptSUo98HbzWRt0NvUpfaj52fqXiunsceuCldVnu2q3t+NFS/LNv4sjq+Na9+i4+NvW3zJaljIOz/AOfgbE8VvcVyta69SdO2J34ttB0sXRcb71SEuxKUfNMkKG1JvqqtRnlmpRs/OyL6uDpyd5U1fnHqv0MS2HSk8pOK5StPybVyNKzW/wCari379LfX4bS8rlvVhrGcex3cfJ5Iq9jJe5Ua8LfAosBXXu1/Vr4oaW6rfH9Gzhq1LhUSfZeNvFG1HaVWL6mIqR5dbeXlIilgMRo/ZT74pvzTL3syosnRh4TcfS5HSpM0t5iP0dDhukWNX8dP89KPxSN+HS3FLVUpf1ROP/stVfwmu6oZN6qtaVT+reKxDK2DBb+F1j6b4n/60H3VL/Ixvp9iVrhPKZyqxjXvU6q8C6O14rVTS7UW1DL7Jg+HTS+kySylhZL+e3yM1H6Tab96hP8AlnB+l0c1U23SnlppZO/6FkpUp/ZhLusOkjg4p8adrD6RcPxp1l/ImvSRuUunWElpKXjGx5vPBUv/AIpLtjdfNmOpsyEvcqVE+U4KUfPgNRLO3ApHt+71P/3hhuLklz3G15o3MNt7D1FeNReN0eOPAYqn1qa3lzg8+3qvXwMmC23rGp1HpdKy/njwK2rPsr9gxT7zD3CE01dO5eeYbP2lVo5wllrbWMvI77Yu1IYimpxyeko8YviiNOHk8S+H+cfKRBRMqQ5QAACytPdTb0SbfgXkd0jqbuFrvlSqPyixCYjcvANoY54vF1sTUzjGTjTV7pNLXw0MeGlm3d3b/djH0cpyqQUIK8pSqWWn2jaxOCqUpONSLi8l55pI6Yjt2dN7RE6K2GmqaqNPck7J8Mr9a/I1FGD1hF8c0d9Khei6M0moU042WW7u3XjqcFRSTb1V36F7RrTDBnnJuPhilh6cVeKcbfck4/Cxt0VUjGNq0tFlJJ+b1MVVKWndcuxFTJW5FXVFpjw3KWNrL7UJZ25fM2cJja820oJ2479l8CCott+nfyaJ/YUbQm2820vLWxS3aHTxsl75Irvy3YY7EQ/ht5rSz8e4vW0pt50pXvwjf4CdZ8zLhq0kr73PsM+p7X0I1va2XSFWtnFLK1nr2u2pkfSGlKKTeaebbV2WTqW1zLIKMnbdj5IrF4nuj6Ovdmjtak+Kfii7/wBRp8/9S/U1MRh6S0hFp9i1Mmz9k4eVSMp0lu3SvnoteJaJ2zvWaU6t/szLa9JX+stl95fqVe2INW9tlyurHQPDUd1btODk3bKEZRSvk+ehgxGz8LKLtSot3d1OHs2+5Iv0w8/7bPvEIH2tGWqg/BJ+hklsajPNb0O2L3okjiujGFtvOivs3dKrJWu7ZJ6nN7cozwtZQwlSTlnJxnLqtJ2SWueb8hNdLV5H1J1ptT2diKSvSqqouV7f6Xfe9DPhduKTUai9lLJZZK/4k1eJqYTpNGUlDFUnSqabySs+fYySxmChWjeWfKa1X6rsZDojv48pKNOThJ3s0rppXjNPRSWjWWpoYnZsK0t2otyVsprXTSMuK/CzQ2bjKlGfsKze6/cf2bXykvwviuB0e7vxcHlJS3ovhfkFZnbmcFXnh6nsaucHmnws3ZSh2c1wOu2DiHSrxtpNqEraPPqy7/1IfpBgXKlLLr0nvLm0rKol2Wd/AzdH9oP2dOWTV1Ft/heTXemiZUv96k1epoqWU5XSZeYvnwAACL6U/wDh4n/Jqf7GShG9JFfC4hf/AJVP9jJhav4ofO/Rms6apzt7s5Pw38z0jH04VIy6u/RqpN7rvKMra2PNdlx+qj3y9ZP9Ce2JtP2NS8s4tbr1suTijspbSeTim0dVfMOlrYffhUi52e7Gk7NOSUc87vJs89mrNxfBvzT1NnH4qU6tSpdx35XybS5LvdjT/f8A2Radyjj4pxxMTPlWm/32dhSd38uSKcX+/IS9P3mVbsmGjmkuPmdTsmlu01km7y14aZI5jCyzv/2dRgai9lBdjd128GZ5PDs4Gvq92avRzSXFXRkpU2ssvmYY1W23w7zJKs7q3j3GL3u2uzBUpO9uAnh3GzT7i6rU0MkaLqOME7bztfWy45FfK1rdFZtPs05S3nm07ckyWw2zU4Oc84pScY/Zyy3vUndmYNKNtyDXV+zZ2TzvzMu0MPT9nJQi1FRaW5ms3d5E+PD5rm+pZsmG0RXp+O/s4tVZQV46cruy7UV/9arrJSUlwvf5klicEmnGEs3GSSkrLS2bI+ps6rToxlOMdzjKDv5iJv8AK3o2fFkpNM/nfbfx/tsYbbNV6wgu1LM0dp4P2lffzTSio8klxfaZqMXYx1arWV9S02n3e9HFx1t1UhTFYWFSMoSW9Ht1vzTLNh1J4esqEpb8Zr6tvjHk+1F0JmntiVoQqLJ06kXfjZvdav4k1Rnxb+86XbOy/awlu236Sc4rmvtR8Uiuw8U6lJS4xsm+zg34fA3qGNu41be8rtc7q79WQuxZezxGIpLJNNpcLXTWXizSPDiibT3TTk3m+N033q3zIDo3P6qrH7jTXPJuPyOnwuFvQVTipWa4WTOQ2JK3t3fLNedR2+ZHsRO57PbsJ7ke5fAzGDA/4cPyr4Gcyl89bzIAAgI/pD/4tf8Ayqn+1kgaG3V/d63+XP8A2sJr5fOmzF9XHvmu/rcDYb/a+CNPZOdNr8c1/qvZG5+q8M+HadUOvW7Lq2Emt28bb1lHveifaTGO6GVYUt+Mt6aV3BJ7rtnJKSzujdrRvuv7soyV87uMro6bZO0PbXi1uzSeSbtJN3unwzMpyTt2cjh2p3j8OvLyaMuPr8kU/duHidFjOjcoucvaK+8+qo5RzyXrqc/VpuMnF5NcPmy0WiZ086MlbTMR5hfh1n+7vuO72Hvf2an9VGSs872bzd/gcFCpb9f0Ou2LUfsabTay4d5GTw6uLXqyJmnQpZuVCcc87O68jG8HQbynJfmi1yyyK0toTitW++zL4bTkndxi/Ayel9K3+S1FslSl1asXbhdd5fU2TUTUoLead7KWq4pW45mZ4um2m6S8OJbiMXSUZNRlGWkbPi8lmu1iFMlbdMxO9aTGzsRF5OTi03vQms1ZaP0IzpH0lhhpKjub6kt57stI9t9WUwGHnGMW4tvcld+9d3WrvnoR+18NCdnOndqbs3k9FddxHaO8vnKciMdIv31Mz+iZw879fdlbdclazumk1kjflRWanbdknZPO2V88stDncDiHaSTaXVSzy961jce0K01bce5dxk3KO+7ZWWeXeI3P3oX4uXLnm0edfOvlFYV9XO3iaNeSb7mT8qUdP7PJcMmuGmpY8NT4U6q15Ph3DT6anJtWPCAi0X7Xwn91qO6vu3t3Zpk57Cnf3a3ily7irw1OUZxtVs4zXu24ZZ25loWtybW9mDYs97DwfYa6yx0bfapr4NP5F/RDEOOHpyVrq1k+2NhC7x9L/LcnyyuzRlEzFYdDSrqGHcE1dzlfLOyV7+hxSe5hk1rUrR/pU9fU6aEJSh1bWbkry4XVr2RE7QwKpYRxUnJw3G5PjuyTyXDQqtWnTL1/ZbvRpv8ABH4G0aGwpXw9J/gj8DfM3zl/xSAAKhq7UhvUakecJL/SzaLaiyYTHl8wbI/irlUeXHTgb+7dend/yYcdgnh8fiaMsus5R7VdNW8GjIn6fvxOmPDql0WExKlRi20nFZ3eeX/Ru7JxVpNppb8bRmn7qus+27+ByOuvr8zNgNqwpw3ZxlJJu1raa2WfPiZXp7w15fLy5OP9KvZ6BCj7TN5axkuf4Vzb1R5/0nnD+0zVN3jG0b82r6mztHpXWkt2mlTVldp708st67WT4ZHN3783rxb4+ZatZjvLhpTv1T513ZJTz/fodl0eV8PC/L5/8nFX7dPTuOx6LSvh12Skvh+oyeHp8D/t/VK2NfE4uMHZ3uam1ast9RTsrcOJpptu7d3pn8/IpEMvUPW68e9sVK/ejX5JmjVUldO6K14XTXMjMDiFC972b+Oi9CVhJNK2hD0+By8fMwxbtv3hI4LH04wSb3ZxW6077slzRr4naO9NQhLqZvfksnPkl93LXmzXki2orqz0I7M8npGC8TEwl8FhrqV4xlnF5dV63v6Ediay9rUdNtRvlZvdbWv77DFGrUUd1VZqD1XH+rUpCNlZaD8kcL02OPaZ9mZYif32XrFT+8/QwlSXo/Sp8M/9rqfe9EZqGMndre1vfJGmjJR1/fIK2xU14aHRmVqHF2fDsNuGBl7b27laKgoKK95vjd3yXZY1ujU7UZdr/UkYyuXYUiOlk0RhxtJToVl+F2/fgZ8PFyckvs559yMVSXVfbwWjuVie+lnovRt3wtH8iJM0tkUdyhSjxjCKffbM3Skvmbzu0yAAKgAA89+knoU8S1XoL66KSdrKTS0a5taW5Hks416btUpSTT1j8XF5o+m2jSxmx6FX/EpQl2uKv5l4u1rkjWpfNtTGR0zXemjXeKXNfvgj3/FdAcFP7Dj+V2IbF/RPhpPq1JR74RmWjIt11+XjftU7Z936lN9dv6np2K+h/wC5Xj/NTa+DIzFfRJiV7s4S7pSi/VE9UJ7fLhVH98EdR0Qf1U1yn53Woq/Rtj4aU212SjL5jZmycZhXL2mGquMtWqcsn2dgtO4dPEtFMsTtv7ZS3U7Zp2XZcj8PVippzjvRX2b2vwRt4rFxcd2cZx74yVvQj6VJN29pG3Nu3oU25vV+Flz565MGp/T9/lWUlZ8s7Lkm9PUlNl39nxXBEE5yVsrvg1nfvOip1HuruV7cyJT/AMf4d6Z72vExPxrs1MRtVJyUU7rK7yWhlwOMVRcmuHDvRHbQpyVTfUbxyyS49pgpT36vVSg29FklzGtt7c7lYuZ037xvURrW4n33/J0aZUsL0H0i4qmCg2hcnqXJ+93P4Mtia2MrWhPm4yXmrBWY3CnRuP8Ad++zJahNRkm87EV0d/wF2WXobNfExiryaSLsMcTNdK08RuSqO9t5x7W7pZJLV3R03Rvo7OU41qy3Yq0oU+N+Dl+hn6GbDTj7etDrt3gprOEbWTtwbzOxSM508rl83W8eP/2f7KIuAIeUAAAAAAAAAAClhYqAjShQuASxTpResU+9XNLEbAws/fw9J98FfzJIBMTMOVxfQLBT0pyg+cak16N2InE/RnD+FiaseyVpLs5HoAJ20rnyV8Wl5XW+j/HQv7OvTqfmvD5MjK3RzH03d4VTa405J/Gx7OA6I5+aPM7eFV8XUhlVoVYdrg7eaVhR2xSeW+vE9zqQTyauiOxmwcNVVqlCnLvivkRqHVX1a/8AFEPKo4qD0kn4oypnZYz6NsDO7UJU3+CVl5WIXFfRXb/CxU12SS8M0W06K+qY58wiovUh+kM3G1tZZJc23ZWJyp9HePg+pWjL+ZrzuSOxvo7rbzeIqR62TkuvVUeMYN5RvztezYnS9vUcXT2RPR7ZtWrFU6avn15/Ygkks3xfYuR32yOiOHotTlH2lT7887fljpEmtn4KFGCp047sYpJJfPmzZIme7ys3NyXjprOo/r+aiiEVBDiAAAAAAAAAAAAAAAAAAAAAAAAAAAAAAAAAAAAAAAAAAAAAAAAAAAAAAAAAAAAAAAAAAAAAAAAAAAAAAAAAAAAAAAAAAAAAAAAAAAAAAAAAAAAAAAAAAAAAAAAAAAAAAAAAAAAAAAAAAAAAAAAAAAAAAAAAAAAAAAAAAAAAH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22275" y="-10668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285875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2598737" y="3513653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ZĪMULIS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2598737" y="5373216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BURKĀNS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2598737" y="4373939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PENĀLIS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ction Button: Return 11">
            <a:hlinkClick r:id="" action="ppaction://hlinkshowjump?jump=lastslideviewed" highlightClick="1"/>
          </p:cNvPr>
          <p:cNvSpPr/>
          <p:nvPr/>
        </p:nvSpPr>
        <p:spPr>
          <a:xfrm>
            <a:off x="6948264" y="5445224"/>
            <a:ext cx="1584176" cy="108012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190365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TĀ  IR</a:t>
            </a:r>
            <a:endParaRPr lang="lv-LV" dirty="0"/>
          </a:p>
        </p:txBody>
      </p:sp>
      <p:sp>
        <p:nvSpPr>
          <p:cNvPr id="3" name="AutoShape 2" descr="data:image/jpeg;base64,/9j/4AAQSkZJRgABAQAAAQABAAD/2wCEAAkGBxQSEhQUExQVFRUUFxcUFxQYFhwaFxccFxcXFxcUFxcYHyggGBwlHBgUITEhJSksLi4uHB8zODMsNygtLisBCgoKDg0OGBAQFSwcFRwsLCwsLCwsLCwsLCwsLCwsKywsLCwsLCwsKywtLCwsLCssLCsvLCwsLCwsLDcvLCwsN//AABEIAQoAvQMBIgACEQEDEQH/xAAbAAEBAAMBAQEAAAAAAAAAAAACAQADBQQGB//EAEcQAAIBAgICDQgIBQMFAQAAAAECAAMREiEEMQUTIkFRUnGBkZPR0vAUFTJTYZKxwQYjM0JicqHTQ4KisuEWY6NUg5TC8ST/xAAZAQEBAQEBAQAAAAAAAAAAAAAAAQIEAwX/xAAlEQEBAAEDAwMFAQAAAAAAAAAAAQIDETESIVEyQaEEE2GR4VL/2gAMAwEAAhEDEQA/AP0ATJgllfNiyiQRAwrLS2lBlhRtKBLMhVAiAmCUQrAJsAhEQhYoWICQGIStRbRASSiGjEQgtGIUlEoEwSiFK0omCUQ3FE82nLe3P8p6rzTpG9z/ACgvDgCWQSiRwQpRDFeGlBlvJeZeFK8QMF4rwqqYgYQYgYVbxgwCMQsVYx4ygBiHjKGocQ8a4Zbw0YMQgEYMqkIhCplBhYfNEPGqERX8eDDUIeNXbNdfe55sHjVBWOrLhhp84DyRCERCR8+LFCDFeGlvFCJYVZRJKDCkDKDDeUQpiIQRQsJYhD41RiGoQlhEUNQhEIBNglVRGIAfGUUKYlBhA5fHLEIaMQVTqmwTVpG9zw0+dWIQrvRSPnkDKDDeIGFigyiSWFW8oPi0glvCqIhCIoaURCERCFIRCEGIQ1CiEMQlaIRCERCFIc/6RCGVRlCtgiEEdoahXmvSN7nmwapprtDT56kchzfCO8imUGR88rxQiIQsUTWdIQa6iDldRzHPKbVOc6OxuydFaSK1akrKMJUuoIK5WIJy1Q9dPDq93I8sp+tpdYnbENLpetp9YvbO952oevpdYvbENkqJ/jU+Z1Pzh7fYnlwBpdP1lP317YxpKbzrzMD8J3vL6fGvyAn4CDzinCfdbshfszy5CuN4MeRSfgJm2fhfq37J2PONPhPuN2SecKfCfcbshZpRyhV9j9W/ZEKw4H6t+ydTy6nwn3W7JPL0/wBw/wDaqH/1hftxzhWHA/Vv8liFUcFTqqvdntOyCcFXqKvcmeck4tb/AMet3IPtx49vHFq9TV7kwaQOLV6mr3J622RTi1eorcvEiTT0OoVepq9yF6I8tPSVLBbOCQSMVN11WvZnUC+c32mmvVxVKe5YAB82XDxeHOb5WbNiA/SIeM4AZsEEWa64OVvbNi+M4K29C29nzgMoaFTLeR88g0YMAi8aoFxTqbGbIU1pgGogILgjELizsLWvOVOvsVpKimAWAs1Tf/3Gh0fT816RsjT445s/hI2yVPj/AKHsj8sTjDpmHS04w6YdQHZKnx/jMGydPj/oeybF0hd5hzS7ePxcyt2QNXnCnxugH5CXy5fxm3BSqH/1jNccDe43ZIa44H9xuyBq84rYZVeoq9yTzknBV6it3Jt24cD9W/ZM28cDe43ZA0+cV4KvUVu5ENPXeFTqao+KTZt3sboI+MhrfgbogHyu+pKnu2/utANKYfwqn9PemzbvwN0f5l238DdEDxaRXLVKYKMuT5ta33csiTNvRDpL3dMiMm15bwlv7JXnny2A9sogEXjXDJgwVDq1frEsLjkhXAvr5ZgMzh55gMjhKUSCIGFZOlsVsjSFOxqICGqggsAR9Y+RznOvOnsXpqrTsRUyerqpVGH2r76qQYdH0/NewbIU+Op/LuvheYdPXgqHko1D8Fh84pwVeoq9yU6enFq9TV7kOpPOCjWKvUVe5MOnrwVepq9yUacp3qvU1e7ENLHA/VP81gAacvBV6mr3JTpa8FTqqndl8sHFqdW3ZD5YvFqdW/ZCqNIHFf3G+cPlX4KnuGZ5cOLV6p+yYdMHFqdW/ZAzyr8FT3DJ5Z+Cp7hlOl8CVD/Lb+60zyhvU1Omn83hE8q4EqH+W3xImeUt6mp00x8akJ0p/UVfeo/uTPKn9RV96j+5A8+kVWL0r02TdNmxQg7hjYYHJ3r6ptmnS9IYtRBpug2w5sUI+xq5bhyf0m+WPPPlRKObpmAxQyoHJC/NNghaFfPZXPKfiZgMw7/KfiZJHEQjgvEIFnX2L0gCmBuvSqfdY/xH3wJxxOrsPpQFOxDXDVNSOf4j76giHRoc10BpC+33W7Jm3j8XuN2TWdPTgq9RV7kHnFOLV6it3IdTft44G9xuyTygcD+43dmrzinFq9RV7kvl68FXqavcgbPKBwN7j9km3jgb3G7JPKb6kqH+Uj+60L6S3qqh5DT78DZtvsY/ykfG0hqHiN0p3pq8qb1NXpp/uSHS29TU6af7kK2NWb1b9Kd+Tbm9W/SnfhGlN6mp00+/M8pb1VTpp9+EPbm9W3SnembYeI3SnegFdrfZP71Pvw+UP6l/ep9+Bo05jioAg/aNmSD/AAK3BGQbHh8fpNOl1mLUQabINsbMlCPsawtuWJm8c3i8sYz5URwDx4EfRDBCRvGvtlEj80K+fJzPKfjMBkOs8p+My8jivJXlEkogVRnPfsVsgqoFIqA4qhFqbMGAqMMQKA5ZjgOY4RPFT1xoNwDqZXqsjWvhO2VADrF8iVI3wSN+V0/T812fOKcFXqKvcmDT04KnU1e5PNS2XXDdgwYEqwCkgEcBtmLEEexhe0vnVOK/u/5kdFyk93r8q4Fc/wAhH91pPKT6up/T3p5jssvFfoHbKuyin7r9A7ZTqnlv8qPqqn9PekGlH1VT+nvTX5yU/dfoHbMOnjeRz7nzYQdUbRpJ9XU6F70zyg+rqdKd+eY7Jf7NXppfuTG2QPqap56X7kHVG5tJb1NTppfuQ+VN6ir00f3Jq84n1NUc9L9yIbI5/ZVBz0vlUg6o2DS29RV6aX7snlLeoq9NLL/kkXS23qZ52X5EwnSXtkic9Q/JDBvGvS6rF6N0ZQKjG5K+prbykzYPH+Jrqs7Ml1UBWLEhydaOtgCo32G/vTZh5Oj5wxle7AT4/wA8/wCk2eNU1Fd8Wv7dXJ8N6JL5ePH+JWW0Dx0TGEwc3RMPTIr59vSblPxmAyv6TfmPxMKyOK80hKIRKIUwc5o245gi2F2/qbbAfdcGbp4tNXCwNsmyNteILlzFQc97AB96HtoXvs9GjVgXtqxLbnU3AHMXPIonqw29s5+hgF0twl9e8EZfi6idUtDWrO4XPJKrmVR7JbGHkQb2TOW0gOUwStRsB/8AkxZAcohaGl3uSIGSnKmuFjZqkEoEo1w1sgEuHxzR4ZIVFimASiVYY8eLwty9MqiU8si7PnmXdN+Zs/5jNejq74cK0yWF8O27sbxBBS1wQQQGNiLTbV9JvzN/cYQciCLq2bLcqb2tjWou6puOMODnEc2HT1XqbV0Orvqi/wDcLHe1gIB+sFSk62tgbhBLKdW9ZWvz2m4aWT/FCk5Ya1MB75XAdHVG/lvr6NGl0qhBvWCfiREFtV7msai21/d35XTNLDwG3jU24zsMVrHgswJW53gTi9kukUS6kXwqbHEACxsbgoCCBmBZiCDrAIIM0aOl3W9UuORMLezHTpgE+zFvHI5zZswuSE1tqQOrOQ2FnAuFpB8sIZ2Uk3uQpH3iQJpYy7qdCVRemCXtYF61RRYkXH1eoW3gBewnnOywpVUpVCSHBu5tgpnc4VapYA4sQsDurbo5Zj27eDexF1sCNRBP4bb+9lnvTkNsTUraRSZSy0WZxUfcmmxVCjU8LndXRWF8LLctfUJG7jMuX0JTg6IZ56q01QigxQ0VOdWpUYttdxhZHLVSMjdjbeIxCeii6sAc8wDncaxlkNz0Q58tPpMDVyx5gWi5JM/8wyy0oEoQzYqwuyARE2kJktK02pvShc97omKNUwQ0ZPi0lplvFpYVgEQEgiELFEuH2/pMEww0+eq+k353/uMIEVb03/O/9xkkcN5qj/7/AJ/WFaYByAHNn+kQlEJGqve6trs1ib6sQK6t/dbWPZe/DPJsitNiiOAXdlFMD7S4ZWfamPosEDm9xYX4Z73pggggEEEEHMEHIg+zenq2BpjbKxIGJSqKx9LAVVioO+MRzO+cjmtydehl7ONsLsVtCpSr1w5VmchBgFK62dTUv6JfCcIsSxxagZ1NI0xabKEZMRU1GV91tVEsEDrTBXCouBlkVUm5Iz9OlaItXWqFdtKhSoIsHO2n2MWDm+/hHCZz22DoXUU6NMVxZahp4UIwgWdiEYK2SEHJwMNiLZHQWkVaSaOrimlSrVAIwrTZsTmxcBrDChJJzyCnWbzXolbcqqU8IAAG2OA2QsPshUByAM6lLYQOL1VQOFKKEuVpC5NkLWxG9iWIFyBkLTm1qJoutJiWLAlWCOcQXXi9LCwyuSbHXfWAZyxl5elC2W4BB4j3I5nVB+vNN1CqG1Xy1gggj2FTYjn+FpNFrAm1yG14WUqeC9msSPaLiTZQYXotlcsabbg3YMpCriBstnKNuuBgMzmYunNuzezWkEAHjwYwYeJGWEGIStRRGIREIUhFCIoVYrQiKGoVpmH2zAJjQr5bR6hIJOZxVM+Sq6/KbgYEplcQO89Xf3jVdhq9hEoEjhy9VNTFADEIRbwuwQ7bcqyj0hc3AxWRlHpi7nc6ySLZ2imCmWYC+SjGRfO5uEBHB6Z5UB3jD10pbl2c3zlpCIgqVVpoq00YohxDdBKjM7FgbDPcgG4O6zn2OgUFVBhWwIBzvizH38W6LcOLPhnzGnUDha1sRBVQRkWIIUEb43z7ATqGXT0HZpsTpVXKnYbaoLXa2Il0UE0xgak19VywNrAsdu7u2nI2eYKEaxLFsAsL3BBZgRfgU2PDbeJgp/SRCqNtdcY/9lyENibOygquojXrtwifI/S36Zg0qNSmjlqdam9SktQGwsxCO1IspOJcBUnXzGEvD6SrTJwkWxIyst/YcxfexKWUkDUxyOqVKbEWZzm5qsBqvthqKoLZhQcKm1r4dS3gbEW1FaWPaTVUrjxEhAQjAjAHOEk533sIJPn0SuylKbNjJNRS97nEjVlvqG5baSbfdJIFwBhPGY5zF0ljmsGIGGI2ARAQBogZVhCMTWsY5YaMRQiWFVYxAPnEIahyGUTIV89pHpv+Zv7jNU3aR6b/AJ2+M12kcOXqqLGJBL0Qi3W6474MQxWvexBCjc7r0yl7b2vLFOrRoKEBQYQRiuQVY5ek+KzYtWbZzkkXuCLgixuMrHI/OahoalWQmoyPcsj1qrqbixBDubi33fR37Xzh0aepMZtXoFBq2kld0tOiLMwYZswRwCu+rKWBIsVsLHdtb860vQVq16tXRnNP/wDRVY7m6LhqMgOdi2LDiwZ+lnYYRP0NHemS1HDiIAO2YnxBSTrLg4szYkneGQE+W0rY80XIBfamJ2hWCAJfE70/q8iRi3JbPCGsNyxaU1tS3DfHl4tIo7axNQDCMgpsWccao2sC9iEBH4r3wqaugU2XDgUCxAKAIy3y3LJYjf8AYbm4M9EO3Lj2u/1lg+CxuQdRF8m1HIXMj5tzzt3fU7B6S1dKqVd6qtQYRYMpw1ADe9iaoqXtb2WzA6GlUkU0cChfrDcKAMX1FZRiyu1rz5v6OVSKtbi7ToxBGq5qabcgjXlh/Sd41LvTHAXfVvBCh/Wqs1H1tPK5act52eoRCFZsEPOKIgJFiHLCwgIgIeeIStEBHblhEVoVQJbSCIQ1Clw8sktvFzCvntJ9N/zt8YRHpX2j/mPxmtTI4cuaoEtpgMohElmRGGhOWZIFsyTla2sngE4GyuyO2BqeBlUFcWMAFyMFRSuFjZfR17om43Nt13dIpY1ZL2xqyX4MSlb815xtL0Rqv1iWDMo3LkhW1sAXAYoVLOLhTrIINhY3MMssL08uK2jgixar11QHnYMHI5SfbO39HNikAqtgUCphp2Chb4CzM9wAblnw4r3vSByInh0bYvSGqpiUJRuMYUq1U5HJXDgBSdbABxvXJuPp9FrJkigphFhTZGQgCw3KsBdRcZi4zHDJIxp6WeHfJ4KGwooljSN1KogpnWqpjwhXJ3VsbWBsc/SyF+lo2j23RtjthNiSALk5EgXubEmwvYZbkGbREDK9uu7bEBGBCIK2kKpRTfE7BVAFznfM21KADdjl+kE8N4iEIh0XSFqIGUkqb2uLeixU5EX1gw1s3RCARCVTBjmsHlmhdKO2BCjKGLKr3BDFVDHIG4UjFYnfU5C63NSPWI4FmjQNLWspdL4cTKGvk2E2xKQcxe45jCx7AJbTWzAC5yHKZst4vDT5/S/tH/NNc3aZ9o/5vkJpkcGXqqrGqnwIROfpuxCVXxMSDYDIDeHtBhm2ydo6VjITOR/pylxn6E7so+jlLjVP6O5J3Z6s/wDPy6pYcI6R2zQTYk4lKm5tcBgSSWYZ7oG5JGsG9r4rDxf6bo8ar00/25f9OUeNV95P247vTHU1JfT8/wAe8aUrAhK9FWt9+xty0y6Nr4bapz9GrIa4daiYc2clwDjUVKNsRAFUMpRl30AzJDqAx9HKPGq+8nciH0do/wC77692V63X1LNumfv+PedNp+tpdYnbM840R/HpdanbPGPo/Q4HP8/YIv8AT9Dgb3zI8t9TxP3/AB6vOtD19HrU7ZqrbKUDUp/XUsK43xbYlgwUoqndaitSrvHO2q81j6O0OBvfbtiH0docVvfbthqZak9p+3P0jZf7ZGq06iVXwpgqUl2ukSqVBm12e2Jl1CzX1i00UdkcKFEqCkNrRFtWRlpkBzagmMqlME019G+BBkzNueyPo7o/EPWP3psX6PaN6v8A5Knfh6TPV8T5cqhst9YGqVlKmqzMgbcgC60ymZsirhbUCzgEqmZno0rZxdtulUFCKe+yqpVnZyVC3bF9VfP0QwyvuugPo/o3qv8Akqd+Z/p7RvVf8lTvx3OrW/Hy5+w2yVKkd3XxYqaF2LVGvUxOzkKUsATUIysAFQAWyW6F9IaZqM1UFSQVVrAimlxuBhJYlvSJsL2UfdF+kv0d0b1Q99+9GuwGjepXnJPxMq7634+XH07ZhS9Rkr5lQtIEVAqEKQXKqm6LF6gzJAsrWOoc/R9kVU61QBTSBpbZiantt1p4jS3OGmEUHWPrCLFww+rXYLRvUU/d7Zs8yaN/09L3BHdZdbzPl8nQ2TAcM2kOxV6ZuFqKKiotgCgTcgGzlbnGw1qDafSf6o0bjP1b9k9PmLRv+npe4OyNdg9HGqhS9wRtTbW8z5c/TPtH/N8hNQm7SvtH/N8hNZhz5eqsEomCSApbTJiwrJZDrEQhVlhaIQ0sQhEYgURwRiGosUglXx0GGoQiEAOvm+cY1yrDEohAz5ooaIfCIGawcjydkdI/P5wsNfHxiJk3+f5SQ3K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26670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4" name="AutoShape 4" descr="data:image/jpeg;base64,/9j/4AAQSkZJRgABAQAAAQABAAD/2wCEAAkGBxQSEhQUExQVFRUUFxcUFxQYFhwaFxccFxcXFxcUFxcYHyggGBwlHBgUITEhJSksLi4uHB8zODMsNygtLisBCgoKDg0OGBAQFSwcFRwsLCwsLCwsLCwsLCwsLCwsKywsLCwsLCwsKywtLCwsLCssLCsvLCwsLCwsLDcvLCwsN//AABEIAQoAvQMBIgACEQEDEQH/xAAbAAEBAAMBAQEAAAAAAAAAAAACAQADBQQGB//EAEcQAAIBAgICDQgIBQMFAQAAAAECAAMREiEEMQUTIkFRUnGBkZPR0vAUFTJTYZKxwQYjM0JicqHTQ4KisuEWY6NUg5TC8ST/xAAZAQEBAQEBAQAAAAAAAAAAAAAAAQIEAwX/xAAlEQEBAAEDAwMFAQAAAAAAAAAAAQIDETESIVEyQaEEE2GR4VL/2gAMAwEAAhEDEQA/AP0ATJgllfNiyiQRAwrLS2lBlhRtKBLMhVAiAmCUQrAJsAhEQhYoWICQGIStRbRASSiGjEQgtGIUlEoEwSiFK0omCUQ3FE82nLe3P8p6rzTpG9z/ACgvDgCWQSiRwQpRDFeGlBlvJeZeFK8QMF4rwqqYgYQYgYVbxgwCMQsVYx4ygBiHjKGocQ8a4Zbw0YMQgEYMqkIhCplBhYfNEPGqERX8eDDUIeNXbNdfe55sHjVBWOrLhhp84DyRCERCR8+LFCDFeGlvFCJYVZRJKDCkDKDDeUQpiIQRQsJYhD41RiGoQlhEUNQhEIBNglVRGIAfGUUKYlBhA5fHLEIaMQVTqmwTVpG9zw0+dWIQrvRSPnkDKDDeIGFigyiSWFW8oPi0glvCqIhCIoaURCERCFIRCEGIQ1CiEMQlaIRCERCFIc/6RCGVRlCtgiEEdoahXmvSN7nmwapprtDT56kchzfCO8imUGR88rxQiIQsUTWdIQa6iDldRzHPKbVOc6OxuydFaSK1akrKMJUuoIK5WIJy1Q9dPDq93I8sp+tpdYnbENLpetp9YvbO952oevpdYvbENkqJ/jU+Z1Pzh7fYnlwBpdP1lP317YxpKbzrzMD8J3vL6fGvyAn4CDzinCfdbshfszy5CuN4MeRSfgJm2fhfq37J2PONPhPuN2SecKfCfcbshZpRyhV9j9W/ZEKw4H6t+ydTy6nwn3W7JPL0/wBw/wDaqH/1hftxzhWHA/Vv8liFUcFTqqvdntOyCcFXqKvcmeck4tb/AMet3IPtx49vHFq9TV7kwaQOLV6mr3J622RTi1eorcvEiTT0OoVepq9yF6I8tPSVLBbOCQSMVN11WvZnUC+c32mmvVxVKe5YAB82XDxeHOb5WbNiA/SIeM4AZsEEWa64OVvbNi+M4K29C29nzgMoaFTLeR88g0YMAi8aoFxTqbGbIU1pgGogILgjELizsLWvOVOvsVpKimAWAs1Tf/3Gh0fT816RsjT445s/hI2yVPj/AKHsj8sTjDpmHS04w6YdQHZKnx/jMGydPj/oeybF0hd5hzS7ePxcyt2QNXnCnxugH5CXy5fxm3BSqH/1jNccDe43ZIa44H9xuyBq84rYZVeoq9yTzknBV6it3Jt24cD9W/ZM28cDe43ZA0+cV4KvUVu5ENPXeFTqao+KTZt3sboI+MhrfgbogHyu+pKnu2/utANKYfwqn9PemzbvwN0f5l238DdEDxaRXLVKYKMuT5ta33csiTNvRDpL3dMiMm15bwlv7JXnny2A9sogEXjXDJgwVDq1frEsLjkhXAvr5ZgMzh55gMjhKUSCIGFZOlsVsjSFOxqICGqggsAR9Y+RznOvOnsXpqrTsRUyerqpVGH2r76qQYdH0/NewbIU+Op/LuvheYdPXgqHko1D8Fh84pwVeoq9yU6enFq9TV7kOpPOCjWKvUVe5MOnrwVepq9yUacp3qvU1e7ENLHA/VP81gAacvBV6mr3JTpa8FTqqndl8sHFqdW3ZD5YvFqdW/ZCqNIHFf3G+cPlX4KnuGZ5cOLV6p+yYdMHFqdW/ZAzyr8FT3DJ5Z+Cp7hlOl8CVD/Lb+60zyhvU1Omn83hE8q4EqH+W3xImeUt6mp00x8akJ0p/UVfeo/uTPKn9RV96j+5A8+kVWL0r02TdNmxQg7hjYYHJ3r6ptmnS9IYtRBpug2w5sUI+xq5bhyf0m+WPPPlRKObpmAxQyoHJC/NNghaFfPZXPKfiZgMw7/KfiZJHEQjgvEIFnX2L0gCmBuvSqfdY/xH3wJxxOrsPpQFOxDXDVNSOf4j76giHRoc10BpC+33W7Jm3j8XuN2TWdPTgq9RV7kHnFOLV6it3IdTft44G9xuyTygcD+43dmrzinFq9RV7kvl68FXqavcgbPKBwN7j9km3jgb3G7JPKb6kqH+Uj+60L6S3qqh5DT78DZtvsY/ykfG0hqHiN0p3pq8qb1NXpp/uSHS29TU6af7kK2NWb1b9Kd+Tbm9W/SnfhGlN6mp00+/M8pb1VTpp9+EPbm9W3SnembYeI3SnegFdrfZP71Pvw+UP6l/ep9+Bo05jioAg/aNmSD/AAK3BGQbHh8fpNOl1mLUQabINsbMlCPsawtuWJm8c3i8sYz5URwDx4EfRDBCRvGvtlEj80K+fJzPKfjMBkOs8p+My8jivJXlEkogVRnPfsVsgqoFIqA4qhFqbMGAqMMQKA5ZjgOY4RPFT1xoNwDqZXqsjWvhO2VADrF8iVI3wSN+V0/T812fOKcFXqKvcmDT04KnU1e5PNS2XXDdgwYEqwCkgEcBtmLEEexhe0vnVOK/u/5kdFyk93r8q4Fc/wAhH91pPKT6up/T3p5jssvFfoHbKuyin7r9A7ZTqnlv8qPqqn9PekGlH1VT+nvTX5yU/dfoHbMOnjeRz7nzYQdUbRpJ9XU6F70zyg+rqdKd+eY7Jf7NXppfuTG2QPqap56X7kHVG5tJb1NTppfuQ+VN6ir00f3Jq84n1NUc9L9yIbI5/ZVBz0vlUg6o2DS29RV6aX7snlLeoq9NLL/kkXS23qZ52X5EwnSXtkic9Q/JDBvGvS6rF6N0ZQKjG5K+prbykzYPH+Jrqs7Ml1UBWLEhydaOtgCo32G/vTZh5Oj5wxle7AT4/wA8/wCk2eNU1Fd8Wv7dXJ8N6JL5ePH+JWW0Dx0TGEwc3RMPTIr59vSblPxmAyv6TfmPxMKyOK80hKIRKIUwc5o245gi2F2/qbbAfdcGbp4tNXCwNsmyNteILlzFQc97AB96HtoXvs9GjVgXtqxLbnU3AHMXPIonqw29s5+hgF0twl9e8EZfi6idUtDWrO4XPJKrmVR7JbGHkQb2TOW0gOUwStRsB/8AkxZAcohaGl3uSIGSnKmuFjZqkEoEo1w1sgEuHxzR4ZIVFimASiVYY8eLwty9MqiU8si7PnmXdN+Zs/5jNejq74cK0yWF8O27sbxBBS1wQQQGNiLTbV9JvzN/cYQciCLq2bLcqb2tjWou6puOMODnEc2HT1XqbV0Orvqi/wDcLHe1gIB+sFSk62tgbhBLKdW9ZWvz2m4aWT/FCk5Ya1MB75XAdHVG/lvr6NGl0qhBvWCfiREFtV7msai21/d35XTNLDwG3jU24zsMVrHgswJW53gTi9kukUS6kXwqbHEACxsbgoCCBmBZiCDrAIIM0aOl3W9UuORMLezHTpgE+zFvHI5zZswuSE1tqQOrOQ2FnAuFpB8sIZ2Uk3uQpH3iQJpYy7qdCVRemCXtYF61RRYkXH1eoW3gBewnnOywpVUpVCSHBu5tgpnc4VapYA4sQsDurbo5Zj27eDexF1sCNRBP4bb+9lnvTkNsTUraRSZSy0WZxUfcmmxVCjU8LndXRWF8LLctfUJG7jMuX0JTg6IZ56q01QigxQ0VOdWpUYttdxhZHLVSMjdjbeIxCeii6sAc8wDncaxlkNz0Q58tPpMDVyx5gWi5JM/8wyy0oEoQzYqwuyARE2kJktK02pvShc97omKNUwQ0ZPi0lplvFpYVgEQEgiELFEuH2/pMEww0+eq+k353/uMIEVb03/O/9xkkcN5qj/7/AJ/WFaYByAHNn+kQlEJGqve6trs1ib6sQK6t/dbWPZe/DPJsitNiiOAXdlFMD7S4ZWfamPosEDm9xYX4Z73pggggEEEEHMEHIg+zenq2BpjbKxIGJSqKx9LAVVioO+MRzO+cjmtydehl7ONsLsVtCpSr1w5VmchBgFK62dTUv6JfCcIsSxxagZ1NI0xabKEZMRU1GV91tVEsEDrTBXCouBlkVUm5Iz9OlaItXWqFdtKhSoIsHO2n2MWDm+/hHCZz22DoXUU6NMVxZahp4UIwgWdiEYK2SEHJwMNiLZHQWkVaSaOrimlSrVAIwrTZsTmxcBrDChJJzyCnWbzXolbcqqU8IAAG2OA2QsPshUByAM6lLYQOL1VQOFKKEuVpC5NkLWxG9iWIFyBkLTm1qJoutJiWLAlWCOcQXXi9LCwyuSbHXfWAZyxl5elC2W4BB4j3I5nVB+vNN1CqG1Xy1gggj2FTYjn+FpNFrAm1yG14WUqeC9msSPaLiTZQYXotlcsabbg3YMpCriBstnKNuuBgMzmYunNuzezWkEAHjwYwYeJGWEGIStRRGIREIUhFCIoVYrQiKGoVpmH2zAJjQr5bR6hIJOZxVM+Sq6/KbgYEplcQO89Xf3jVdhq9hEoEjhy9VNTFADEIRbwuwQ7bcqyj0hc3AxWRlHpi7nc6ySLZ2imCmWYC+SjGRfO5uEBHB6Z5UB3jD10pbl2c3zlpCIgqVVpoq00YohxDdBKjM7FgbDPcgG4O6zn2OgUFVBhWwIBzvizH38W6LcOLPhnzGnUDha1sRBVQRkWIIUEb43z7ATqGXT0HZpsTpVXKnYbaoLXa2Il0UE0xgak19VywNrAsdu7u2nI2eYKEaxLFsAsL3BBZgRfgU2PDbeJgp/SRCqNtdcY/9lyENibOygquojXrtwifI/S36Zg0qNSmjlqdam9SktQGwsxCO1IspOJcBUnXzGEvD6SrTJwkWxIyst/YcxfexKWUkDUxyOqVKbEWZzm5qsBqvthqKoLZhQcKm1r4dS3gbEW1FaWPaTVUrjxEhAQjAjAHOEk533sIJPn0SuylKbNjJNRS97nEjVlvqG5baSbfdJIFwBhPGY5zF0ljmsGIGGI2ARAQBogZVhCMTWsY5YaMRQiWFVYxAPnEIahyGUTIV89pHpv+Zv7jNU3aR6b/AJ2+M12kcOXqqLGJBL0Qi3W6474MQxWvexBCjc7r0yl7b2vLFOrRoKEBQYQRiuQVY5ek+KzYtWbZzkkXuCLgixuMrHI/OahoalWQmoyPcsj1qrqbixBDubi33fR37Xzh0aepMZtXoFBq2kld0tOiLMwYZswRwCu+rKWBIsVsLHdtb860vQVq16tXRnNP/wDRVY7m6LhqMgOdi2LDiwZ+lnYYRP0NHemS1HDiIAO2YnxBSTrLg4szYkneGQE+W0rY80XIBfamJ2hWCAJfE70/q8iRi3JbPCGsNyxaU1tS3DfHl4tIo7axNQDCMgpsWccao2sC9iEBH4r3wqaugU2XDgUCxAKAIy3y3LJYjf8AYbm4M9EO3Lj2u/1lg+CxuQdRF8m1HIXMj5tzzt3fU7B6S1dKqVd6qtQYRYMpw1ADe9iaoqXtb2WzA6GlUkU0cChfrDcKAMX1FZRiyu1rz5v6OVSKtbi7ToxBGq5qabcgjXlh/Sd41LvTHAXfVvBCh/Wqs1H1tPK5act52eoRCFZsEPOKIgJFiHLCwgIgIeeIStEBHblhEVoVQJbSCIQ1Clw8sktvFzCvntJ9N/zt8YRHpX2j/mPxmtTI4cuaoEtpgMohElmRGGhOWZIFsyTla2sngE4GyuyO2BqeBlUFcWMAFyMFRSuFjZfR17om43Nt13dIpY1ZL2xqyX4MSlb815xtL0Rqv1iWDMo3LkhW1sAXAYoVLOLhTrIINhY3MMssL08uK2jgixar11QHnYMHI5SfbO39HNikAqtgUCphp2Chb4CzM9wAblnw4r3vSByInh0bYvSGqpiUJRuMYUq1U5HJXDgBSdbABxvXJuPp9FrJkigphFhTZGQgCw3KsBdRcZi4zHDJIxp6WeHfJ4KGwooljSN1KogpnWqpjwhXJ3VsbWBsc/SyF+lo2j23RtjthNiSALk5EgXubEmwvYZbkGbREDK9uu7bEBGBCIK2kKpRTfE7BVAFznfM21KADdjl+kE8N4iEIh0XSFqIGUkqb2uLeixU5EX1gw1s3RCARCVTBjmsHlmhdKO2BCjKGLKr3BDFVDHIG4UjFYnfU5C63NSPWI4FmjQNLWspdL4cTKGvk2E2xKQcxe45jCx7AJbTWzAC5yHKZst4vDT5/S/tH/NNc3aZ9o/5vkJpkcGXqqrGqnwIROfpuxCVXxMSDYDIDeHtBhm2ydo6VjITOR/pylxn6E7so+jlLjVP6O5J3Z6s/wDPy6pYcI6R2zQTYk4lKm5tcBgSSWYZ7oG5JGsG9r4rDxf6bo8ar00/25f9OUeNV95P247vTHU1JfT8/wAe8aUrAhK9FWt9+xty0y6Nr4bapz9GrIa4daiYc2clwDjUVKNsRAFUMpRl30AzJDqAx9HKPGq+8nciH0do/wC77692V63X1LNumfv+PedNp+tpdYnbM840R/HpdanbPGPo/Q4HP8/YIv8AT9Dgb3zI8t9TxP3/AB6vOtD19HrU7ZqrbKUDUp/XUsK43xbYlgwUoqndaitSrvHO2q81j6O0OBvfbtiH0docVvfbthqZak9p+3P0jZf7ZGq06iVXwpgqUl2ukSqVBm12e2Jl1CzX1i00UdkcKFEqCkNrRFtWRlpkBzagmMqlME019G+BBkzNueyPo7o/EPWP3psX6PaN6v8A5Knfh6TPV8T5cqhst9YGqVlKmqzMgbcgC60ymZsirhbUCzgEqmZno0rZxdtulUFCKe+yqpVnZyVC3bF9VfP0QwyvuugPo/o3qv8Akqd+Z/p7RvVf8lTvx3OrW/Hy5+w2yVKkd3XxYqaF2LVGvUxOzkKUsATUIysAFQAWyW6F9IaZqM1UFSQVVrAimlxuBhJYlvSJsL2UfdF+kv0d0b1Q99+9GuwGjepXnJPxMq7634+XH07ZhS9Rkr5lQtIEVAqEKQXKqm6LF6gzJAsrWOoc/R9kVU61QBTSBpbZiantt1p4jS3OGmEUHWPrCLFww+rXYLRvUU/d7Zs8yaN/09L3BHdZdbzPl8nQ2TAcM2kOxV6ZuFqKKiotgCgTcgGzlbnGw1qDafSf6o0bjP1b9k9PmLRv+npe4OyNdg9HGqhS9wRtTbW8z5c/TPtH/N8hNQm7SvtH/N8hNZhz5eqsEomCSApbTJiwrJZDrEQhVlhaIQ0sQhEYgURwRiGosUglXx0GGoQiEAOvm+cY1yrDEohAz5ooaIfCIGawcjydkdI/P5wsNfHxiJk3+f5SQ3K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638300"/>
            <a:ext cx="26670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5" name="AutoShape 6" descr="data:image/jpeg;base64,/9j/4AAQSkZJRgABAQAAAQABAAD/2wCEAAkGBxQSEhQUExQVFRUUFxcUFxQYFhwaFxccFxcXFxcUFxcYHyggGBwlHBgUITEhJSksLi4uHB8zODMsNygtLisBCgoKDg0OGBAQFSwcFRwsLCwsLCwsLCwsLCwsLCwsKywsLCwsLCwsKywtLCwsLCssLCsvLCwsLCwsLDcvLCwsN//AABEIAQoAvQMBIgACEQEDEQH/xAAbAAEBAAMBAQEAAAAAAAAAAAACAQADBQQGB//EAEcQAAIBAgICDQgIBQMFAQAAAAECAAMREiEEMQUTIkFRUnGBkZPR0vAUFTJTYZKxwQYjM0JicqHTQ4KisuEWY6NUg5TC8ST/xAAZAQEBAQEBAQAAAAAAAAAAAAAAAQIEAwX/xAAlEQEBAAEDAwMFAQAAAAAAAAAAAQIDETESIVEyQaEEE2GR4VL/2gAMAwEAAhEDEQA/AP0ATJgllfNiyiQRAwrLS2lBlhRtKBLMhVAiAmCUQrAJsAhEQhYoWICQGIStRbRASSiGjEQgtGIUlEoEwSiFK0omCUQ3FE82nLe3P8p6rzTpG9z/ACgvDgCWQSiRwQpRDFeGlBlvJeZeFK8QMF4rwqqYgYQYgYVbxgwCMQsVYx4ygBiHjKGocQ8a4Zbw0YMQgEYMqkIhCplBhYfNEPGqERX8eDDUIeNXbNdfe55sHjVBWOrLhhp84DyRCERCR8+LFCDFeGlvFCJYVZRJKDCkDKDDeUQpiIQRQsJYhD41RiGoQlhEUNQhEIBNglVRGIAfGUUKYlBhA5fHLEIaMQVTqmwTVpG9zw0+dWIQrvRSPnkDKDDeIGFigyiSWFW8oPi0glvCqIhCIoaURCERCFIRCEGIQ1CiEMQlaIRCERCFIc/6RCGVRlCtgiEEdoahXmvSN7nmwapprtDT56kchzfCO8imUGR88rxQiIQsUTWdIQa6iDldRzHPKbVOc6OxuydFaSK1akrKMJUuoIK5WIJy1Q9dPDq93I8sp+tpdYnbENLpetp9YvbO952oevpdYvbENkqJ/jU+Z1Pzh7fYnlwBpdP1lP317YxpKbzrzMD8J3vL6fGvyAn4CDzinCfdbshfszy5CuN4MeRSfgJm2fhfq37J2PONPhPuN2SecKfCfcbshZpRyhV9j9W/ZEKw4H6t+ydTy6nwn3W7JPL0/wBw/wDaqH/1hftxzhWHA/Vv8liFUcFTqqvdntOyCcFXqKvcmeck4tb/AMet3IPtx49vHFq9TV7kwaQOLV6mr3J622RTi1eorcvEiTT0OoVepq9yF6I8tPSVLBbOCQSMVN11WvZnUC+c32mmvVxVKe5YAB82XDxeHOb5WbNiA/SIeM4AZsEEWa64OVvbNi+M4K29C29nzgMoaFTLeR88g0YMAi8aoFxTqbGbIU1pgGogILgjELizsLWvOVOvsVpKimAWAs1Tf/3Gh0fT816RsjT445s/hI2yVPj/AKHsj8sTjDpmHS04w6YdQHZKnx/jMGydPj/oeybF0hd5hzS7ePxcyt2QNXnCnxugH5CXy5fxm3BSqH/1jNccDe43ZIa44H9xuyBq84rYZVeoq9yTzknBV6it3Jt24cD9W/ZM28cDe43ZA0+cV4KvUVu5ENPXeFTqao+KTZt3sboI+MhrfgbogHyu+pKnu2/utANKYfwqn9PemzbvwN0f5l238DdEDxaRXLVKYKMuT5ta33csiTNvRDpL3dMiMm15bwlv7JXnny2A9sogEXjXDJgwVDq1frEsLjkhXAvr5ZgMzh55gMjhKUSCIGFZOlsVsjSFOxqICGqggsAR9Y+RznOvOnsXpqrTsRUyerqpVGH2r76qQYdH0/NewbIU+Op/LuvheYdPXgqHko1D8Fh84pwVeoq9yU6enFq9TV7kOpPOCjWKvUVe5MOnrwVepq9yUacp3qvU1e7ENLHA/VP81gAacvBV6mr3JTpa8FTqqndl8sHFqdW3ZD5YvFqdW/ZCqNIHFf3G+cPlX4KnuGZ5cOLV6p+yYdMHFqdW/ZAzyr8FT3DJ5Z+Cp7hlOl8CVD/Lb+60zyhvU1Omn83hE8q4EqH+W3xImeUt6mp00x8akJ0p/UVfeo/uTPKn9RV96j+5A8+kVWL0r02TdNmxQg7hjYYHJ3r6ptmnS9IYtRBpug2w5sUI+xq5bhyf0m+WPPPlRKObpmAxQyoHJC/NNghaFfPZXPKfiZgMw7/KfiZJHEQjgvEIFnX2L0gCmBuvSqfdY/xH3wJxxOrsPpQFOxDXDVNSOf4j76giHRoc10BpC+33W7Jm3j8XuN2TWdPTgq9RV7kHnFOLV6it3IdTft44G9xuyTygcD+43dmrzinFq9RV7kvl68FXqavcgbPKBwN7j9km3jgb3G7JPKb6kqH+Uj+60L6S3qqh5DT78DZtvsY/ykfG0hqHiN0p3pq8qb1NXpp/uSHS29TU6af7kK2NWb1b9Kd+Tbm9W/SnfhGlN6mp00+/M8pb1VTpp9+EPbm9W3SnembYeI3SnegFdrfZP71Pvw+UP6l/ep9+Bo05jioAg/aNmSD/AAK3BGQbHh8fpNOl1mLUQabINsbMlCPsawtuWJm8c3i8sYz5URwDx4EfRDBCRvGvtlEj80K+fJzPKfjMBkOs8p+My8jivJXlEkogVRnPfsVsgqoFIqA4qhFqbMGAqMMQKA5ZjgOY4RPFT1xoNwDqZXqsjWvhO2VADrF8iVI3wSN+V0/T812fOKcFXqKvcmDT04KnU1e5PNS2XXDdgwYEqwCkgEcBtmLEEexhe0vnVOK/u/5kdFyk93r8q4Fc/wAhH91pPKT6up/T3p5jssvFfoHbKuyin7r9A7ZTqnlv8qPqqn9PekGlH1VT+nvTX5yU/dfoHbMOnjeRz7nzYQdUbRpJ9XU6F70zyg+rqdKd+eY7Jf7NXppfuTG2QPqap56X7kHVG5tJb1NTppfuQ+VN6ir00f3Jq84n1NUc9L9yIbI5/ZVBz0vlUg6o2DS29RV6aX7snlLeoq9NLL/kkXS23qZ52X5EwnSXtkic9Q/JDBvGvS6rF6N0ZQKjG5K+prbykzYPH+Jrqs7Ml1UBWLEhydaOtgCo32G/vTZh5Oj5wxle7AT4/wA8/wCk2eNU1Fd8Wv7dXJ8N6JL5ePH+JWW0Dx0TGEwc3RMPTIr59vSblPxmAyv6TfmPxMKyOK80hKIRKIUwc5o245gi2F2/qbbAfdcGbp4tNXCwNsmyNteILlzFQc97AB96HtoXvs9GjVgXtqxLbnU3AHMXPIonqw29s5+hgF0twl9e8EZfi6idUtDWrO4XPJKrmVR7JbGHkQb2TOW0gOUwStRsB/8AkxZAcohaGl3uSIGSnKmuFjZqkEoEo1w1sgEuHxzR4ZIVFimASiVYY8eLwty9MqiU8si7PnmXdN+Zs/5jNejq74cK0yWF8O27sbxBBS1wQQQGNiLTbV9JvzN/cYQciCLq2bLcqb2tjWou6puOMODnEc2HT1XqbV0Orvqi/wDcLHe1gIB+sFSk62tgbhBLKdW9ZWvz2m4aWT/FCk5Ya1MB75XAdHVG/lvr6NGl0qhBvWCfiREFtV7msai21/d35XTNLDwG3jU24zsMVrHgswJW53gTi9kukUS6kXwqbHEACxsbgoCCBmBZiCDrAIIM0aOl3W9UuORMLezHTpgE+zFvHI5zZswuSE1tqQOrOQ2FnAuFpB8sIZ2Uk3uQpH3iQJpYy7qdCVRemCXtYF61RRYkXH1eoW3gBewnnOywpVUpVCSHBu5tgpnc4VapYA4sQsDurbo5Zj27eDexF1sCNRBP4bb+9lnvTkNsTUraRSZSy0WZxUfcmmxVCjU8LndXRWF8LLctfUJG7jMuX0JTg6IZ56q01QigxQ0VOdWpUYttdxhZHLVSMjdjbeIxCeii6sAc8wDncaxlkNz0Q58tPpMDVyx5gWi5JM/8wyy0oEoQzYqwuyARE2kJktK02pvShc97omKNUwQ0ZPi0lplvFpYVgEQEgiELFEuH2/pMEww0+eq+k353/uMIEVb03/O/9xkkcN5qj/7/AJ/WFaYByAHNn+kQlEJGqve6trs1ib6sQK6t/dbWPZe/DPJsitNiiOAXdlFMD7S4ZWfamPosEDm9xYX4Z73pggggEEEEHMEHIg+zenq2BpjbKxIGJSqKx9LAVVioO+MRzO+cjmtydehl7ONsLsVtCpSr1w5VmchBgFK62dTUv6JfCcIsSxxagZ1NI0xabKEZMRU1GV91tVEsEDrTBXCouBlkVUm5Iz9OlaItXWqFdtKhSoIsHO2n2MWDm+/hHCZz22DoXUU6NMVxZahp4UIwgWdiEYK2SEHJwMNiLZHQWkVaSaOrimlSrVAIwrTZsTmxcBrDChJJzyCnWbzXolbcqqU8IAAG2OA2QsPshUByAM6lLYQOL1VQOFKKEuVpC5NkLWxG9iWIFyBkLTm1qJoutJiWLAlWCOcQXXi9LCwyuSbHXfWAZyxl5elC2W4BB4j3I5nVB+vNN1CqG1Xy1gggj2FTYjn+FpNFrAm1yG14WUqeC9msSPaLiTZQYXotlcsabbg3YMpCriBstnKNuuBgMzmYunNuzezWkEAHjwYwYeJGWEGIStRRGIREIUhFCIoVYrQiKGoVpmH2zAJjQr5bR6hIJOZxVM+Sq6/KbgYEplcQO89Xf3jVdhq9hEoEjhy9VNTFADEIRbwuwQ7bcqyj0hc3AxWRlHpi7nc6ySLZ2imCmWYC+SjGRfO5uEBHB6Z5UB3jD10pbl2c3zlpCIgqVVpoq00YohxDdBKjM7FgbDPcgG4O6zn2OgUFVBhWwIBzvizH38W6LcOLPhnzGnUDha1sRBVQRkWIIUEb43z7ATqGXT0HZpsTpVXKnYbaoLXa2Il0UE0xgak19VywNrAsdu7u2nI2eYKEaxLFsAsL3BBZgRfgU2PDbeJgp/SRCqNtdcY/9lyENibOygquojXrtwifI/S36Zg0qNSmjlqdam9SktQGwsxCO1IspOJcBUnXzGEvD6SrTJwkWxIyst/YcxfexKWUkDUxyOqVKbEWZzm5qsBqvthqKoLZhQcKm1r4dS3gbEW1FaWPaTVUrjxEhAQjAjAHOEk533sIJPn0SuylKbNjJNRS97nEjVlvqG5baSbfdJIFwBhPGY5zF0ljmsGIGGI2ARAQBogZVhCMTWsY5YaMRQiWFVYxAPnEIahyGUTIV89pHpv+Zv7jNU3aR6b/AJ2+M12kcOXqqLGJBL0Qi3W6474MQxWvexBCjc7r0yl7b2vLFOrRoKEBQYQRiuQVY5ek+KzYtWbZzkkXuCLgixuMrHI/OahoalWQmoyPcsj1qrqbixBDubi33fR37Xzh0aepMZtXoFBq2kld0tOiLMwYZswRwCu+rKWBIsVsLHdtb860vQVq16tXRnNP/wDRVY7m6LhqMgOdi2LDiwZ+lnYYRP0NHemS1HDiIAO2YnxBSTrLg4szYkneGQE+W0rY80XIBfamJ2hWCAJfE70/q8iRi3JbPCGsNyxaU1tS3DfHl4tIo7axNQDCMgpsWccao2sC9iEBH4r3wqaugU2XDgUCxAKAIy3y3LJYjf8AYbm4M9EO3Lj2u/1lg+CxuQdRF8m1HIXMj5tzzt3fU7B6S1dKqVd6qtQYRYMpw1ADe9iaoqXtb2WzA6GlUkU0cChfrDcKAMX1FZRiyu1rz5v6OVSKtbi7ToxBGq5qabcgjXlh/Sd41LvTHAXfVvBCh/Wqs1H1tPK5act52eoRCFZsEPOKIgJFiHLCwgIgIeeIStEBHblhEVoVQJbSCIQ1Clw8sktvFzCvntJ9N/zt8YRHpX2j/mPxmtTI4cuaoEtpgMohElmRGGhOWZIFsyTla2sngE4GyuyO2BqeBlUFcWMAFyMFRSuFjZfR17om43Nt13dIpY1ZL2xqyX4MSlb815xtL0Rqv1iWDMo3LkhW1sAXAYoVLOLhTrIINhY3MMssL08uK2jgixar11QHnYMHI5SfbO39HNikAqtgUCphp2Chb4CzM9wAblnw4r3vSByInh0bYvSGqpiUJRuMYUq1U5HJXDgBSdbABxvXJuPp9FrJkigphFhTZGQgCw3KsBdRcZi4zHDJIxp6WeHfJ4KGwooljSN1KogpnWqpjwhXJ3VsbWBsc/SyF+lo2j23RtjthNiSALk5EgXubEmwvYZbkGbREDK9uu7bEBGBCIK2kKpRTfE7BVAFznfM21KADdjl+kE8N4iEIh0XSFqIGUkqb2uLeixU5EX1gw1s3RCARCVTBjmsHlmhdKO2BCjKGLKr3BDFVDHIG4UjFYnfU5C63NSPWI4FmjQNLWspdL4cTKGvk2E2xKQcxe45jCx7AJbTWzAC5yHKZst4vDT5/S/tH/NNc3aZ9o/5vkJpkcGXqqrGqnwIROfpuxCVXxMSDYDIDeHtBhm2ydo6VjITOR/pylxn6E7so+jlLjVP6O5J3Z6s/wDPy6pYcI6R2zQTYk4lKm5tcBgSSWYZ7oG5JGsG9r4rDxf6bo8ar00/25f9OUeNV95P247vTHU1JfT8/wAe8aUrAhK9FWt9+xty0y6Nr4bapz9GrIa4daiYc2clwDjUVKNsRAFUMpRl30AzJDqAx9HKPGq+8nciH0do/wC77692V63X1LNumfv+PedNp+tpdYnbM840R/HpdanbPGPo/Q4HP8/YIv8AT9Dgb3zI8t9TxP3/AB6vOtD19HrU7ZqrbKUDUp/XUsK43xbYlgwUoqndaitSrvHO2q81j6O0OBvfbtiH0docVvfbthqZak9p+3P0jZf7ZGq06iVXwpgqUl2ukSqVBm12e2Jl1CzX1i00UdkcKFEqCkNrRFtWRlpkBzagmMqlME019G+BBkzNueyPo7o/EPWP3psX6PaN6v8A5Knfh6TPV8T5cqhst9YGqVlKmqzMgbcgC60ymZsirhbUCzgEqmZno0rZxdtulUFCKe+yqpVnZyVC3bF9VfP0QwyvuugPo/o3qv8Akqd+Z/p7RvVf8lTvx3OrW/Hy5+w2yVKkd3XxYqaF2LVGvUxOzkKUsATUIysAFQAWyW6F9IaZqM1UFSQVVrAimlxuBhJYlvSJsL2UfdF+kv0d0b1Q99+9GuwGjepXnJPxMq7634+XH07ZhS9Rkr5lQtIEVAqEKQXKqm6LF6gzJAsrWOoc/R9kVU61QBTSBpbZiantt1p4jS3OGmEUHWPrCLFww+rXYLRvUU/d7Zs8yaN/09L3BHdZdbzPl8nQ2TAcM2kOxV6ZuFqKKiotgCgTcgGzlbnGw1qDafSf6o0bjP1b9k9PmLRv+npe4OyNdg9HGqhS9wRtTbW8z5c/TPtH/N8hNQm7SvtH/N8hNZhz5eqsEomCSApbTJiwrJZDrEQhVlhaIQ0sQhEYgURwRiGosUglXx0GGoQiEAOvm+cY1yrDEohAz5ooaIfCIGawcjydkdI/P5wsNfHxiJk3+f5SQ3K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22275" y="-1485900"/>
            <a:ext cx="26670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96752"/>
            <a:ext cx="1800225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2614969" y="3730402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BURTNĪCA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2614969" y="5517232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SOMA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hlinkClick r:id="rId5" action="ppaction://hlinksldjump"/>
          </p:cNvPr>
          <p:cNvSpPr txBox="1"/>
          <p:nvPr/>
        </p:nvSpPr>
        <p:spPr>
          <a:xfrm>
            <a:off x="2623200" y="4653136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GRĀMATA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ction Button: Return 9">
            <a:hlinkClick r:id="" action="ppaction://hlinkshowjump?jump=lastslideviewed" highlightClick="1"/>
          </p:cNvPr>
          <p:cNvSpPr/>
          <p:nvPr/>
        </p:nvSpPr>
        <p:spPr>
          <a:xfrm>
            <a:off x="6948264" y="5445224"/>
            <a:ext cx="1584176" cy="108012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50417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TAS  IR</a:t>
            </a:r>
            <a:endParaRPr lang="lv-LV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data:image/jpeg;base64,/9j/4AAQSkZJRgABAQAAAQABAAD/2wCEAAkGBhIGEQ8NBw8REBIRFhAPGBAPEg4QFRgUFhQVFBcREhcZHCYeGBkjGRIVIS8gIycpLCw4FR4xQTArNSgsLCkBCQoKDgwOGQ8PGTIkHyQ1LCkqLyksLCksLywsLCwsKS4pLCwsLCwpNSwsLCwsLCksKSw1LCwpLDUsLDQpLC0pKf/AABEIAOEA4QMBIgACEQEDEQH/xAAbAAEBAAMBAQEAAAAAAAAAAAAAAQIDBwYFBP/EADcQAAIBAgQFAAYJBAMAAAAAAAABAgMRBAUGIRIxQVFhByJScYGxExQyQmKRodHwcrLB4RUjwv/EABkBAQEBAQEBAAAAAAAAAAAAAAAFAgMBBP/EACURAQACAgIBBAIDAQAAAAAAAAABAgMRBBIxISIyQWHwgZHBE//aAAwDAQACEQMRAD8A7iAAAAAAAAAAAAAAAAAAAAAAAAAAAAAAACAjdjm3pB9KqyJ/V8lcJ1Yu0pyXHGL9lLq9v0D2I26UDmeifSl/z7ccVaNRJOVNduV4+LnSqdRVUnHk9w81pkAAKAAAAAAAAAAAAAAAAAAAAAAAAAAABAKQjdjz+fahhh1Kmlxxd4zcZOL32cYNfe57nLLmpijd503SlrzqryvpF9In1RTwWTTvN+pOrFrZtP8A6oO+82cgz6VLCUZrEvircUuBqd23xKMnJJ2UUoyW+90t2uX0vSbkSySVPE4Gr9Lha11BXXHTlzlTqLnfrxdbeD6voz9GlTP6kcw1ApST4ZQp1LttJJRnUv8AdslaPhdLGo92rRPo9mevo2+iP0fVsRUjmOP4qaaahDk3GXOc+ytyXxO9UKKoRjCPJKxjhMLHCRUaasbjbmAoAAAAAAAAAAAAAAAAAAAAAAAAAAAAYt2Keez3PlQjKFKVktpTXO/sQ/F56HHNmrir2s3Sk3nUMdR6jjg4yUZ8MY7Sqf8AiHeXyOY59qqNKmqjW74lCnz5Sab25q6d318W2x1Tn30FnXe6b4KUHb7tufPh9bd7O6fPZx26H0PU1FUWOzpXTtKNOSsrc1KUfZ7R+JNrhnlz3v4/fRR7Rx49GWg9F1s/lLFZ0uKFThkqVRXTtLijNp8vCOy4TCxwcVGl/gYTCRwcVGmuX6m8rxEVjUJtrTadyFAPWQAAAAAAAAAAAAAAAAAAAAAAAAAAQjdg3Y89qLUSwcJKm3aN1KULOTdvsU11l56HLLlrjruW6Um86g1BqCOEUowlwq/C53S9Z8qcG9uJ9+SOYZ/qX6repWe7XDToq6SW973d01JO8nz+WnUOfcF6uKcXdONKlCTs4uzbfVQatfq32tt+nQ+hqmoqqx2dJtN8cYSXxUpJ/d7R/jm0xW5Nu1/ChuuCvp5NDaGqahqLG50m02pRhJfFSkvZ7L4+/s+EwkcHFRpKwwmEjg4qFJWSN5VrWKxqE+95tO5CgGmAAAAAAAAAAAAAAAAAAAAAAAAAAgFIRu3M85qPUUcDGSjKyW0pdb+zHz3fJHLLlrijc/w3Sk3nUMtQaijgozUZNKO0px3f9EPxeeSOWag1E6H/AGYnZ8oUV04Xs91dRvd3580/G3U2oY0EqlVXbTUKLvaL4t7+LJqXeyMtDaHqahqLG5ym03xRhLr1UpLt2j7vF5uKluTbvfwoT1wVND6Hq6gqLG50m1tKMJdlylJeyukfd4R2fC4SOEio0lyGEwkcHFRpI3lWtYrGoT73m87kKAaYAAAAAAAAAAAAAAAAAAAAAAAAAAAMblPPZ9nqw0ZQoytbZzVufsR8+ehxzZq4a9rN46TedQw1HqSOBjKMZWtdOSave1+CHd2W76HMdR6i+revWs27cFGyVlZ7vn6t3z+97jdqTUawcVKsk5/co9E03u/F7f7MdD6GqagqLG5wrx2lGEls+0muke0f9ImYa35Vu9/CjPXBU0NoapqCosbnKbTtKMJLp0k10XZfn0R2jCYSODioUlyJhMHHBxUKa5G8sRWIjUJ17zadyFAPWAAAAAAAAAAAAAAAAAAAAAAAAAAAQjduYbsfCzzPFRThSdrbOS539iHnz0OGbNXDXtZvHSbzqGGf5+sJGUaL5XTa53s3wQ/FZfDc5hqDUv1S9Spu3xRp04v1XFOScn3V7Pi6tPpubNVZ9DDcMqvrSV1Ckn6tmret4358yaH0PU1DVWNzlNp2lGEla66Skuke0fd02JmGtuVPe/j/ABRtEceNfaaG0PU1DUWNzhNpvijCS59VKS7do/x9nwmEjg4qNJWGEwkcHFRpKxvLFaxWNQnXvN53IUA0wAAAAAAAAAAAAAAAAAAAAAAAAAEApCM+FnmdrDqUKMrW2lJc/wCmPnz0OGbPXDXtZvHjm9usJneeLDqUKTt0lJc7+xHz56HN9TalWXxvLeb2hTXRd2XU2pVl8eKVnJ3UKa5Ly/HdmjRGh6moaqxucptNqUYS69VKS9ntH4++Njx35t/+l/jHhVnpxaajymh9D1M/qLG5wm02pRhLr2lLx2XX8kdnwmDjg4qNJDCYSODio0kby/WsVjUJV7zedyFAPWAAAAAAAAAAAAAAAAAAAAAAAAAAADFuxT4Wd52sOpQpytbaU1zv7EPxeehxzZq4a9rN0pN51BnmeKgnCk7W2lJc7+xDz8jm+pNSrAxvPeTuoU0/1f7jUmpVgY8UvtPaFNdP9GjRWiamoaixucK6dpRhJbeJSXbsuvP3xceO/Nyd7/GP3+lX28Wmvs0TompqKqsbnCbTalGElt4k0+nZdeb89lwmEjgoqFJWQwmEjg4qNJG8vVrFY1CVe83nchQDTAAAAAAAAAAAAAAAAAAAAAAAAAAAIRi58PPM8WHThTdrbOS/tj+L5HHNmrir2s3jpN51BnedrDKUaUrW2cl/bDu/kc31LqVYJcU7cTTUKaey+PbuxqTUawMeKp9p/Ypp/q/3NGitE1NR1Fjc4TadpRhJdOkmn07L4vzFx4782/e/xVvZxafk0ToqpqOqsbnCum+KMJLbupSXbsvj7+y4PCRwcVGkrFwmEjg4qNNG4vVpFI1CTe83nchQDTAAAAAAAAAAAAAAAAAAAAAAAAAAQCkIz4We54sMnCjLw5Ln/THz8jjmzVw17WdMeOclutVzvPFhlKFJ2ttKa539iH4vkc31JqRYFcU/tO6hTXz/AHY1HqNYFcVWzk7qFO/6vx3f8WjRWiqmpKqxucJuLfFGEltbmnJduy+Pvi0x35t+9/j9Kvs4tPyaK0XU1FUWNzhNxbUowktrdJSXbsv4+y4TBxwcVGkrDCYSODio0lY3l6lIrGoSb3m87kKAaYAAAAAAAAAAAAAAAAAAAAAAAAAAAMW7FPiajzZ4CNobX5y/wvJyzZYxUm9vpvHSb26wwz3Plhk4UXZ8nJf2x8/I5vqLUKwMeOrZyd1Cnf8AX92TUGoFgY8dXeTvwwv17/uzDRei6mo6qxucK8dnGDTtbpJrpHsuvMh48eTnZO9/SsK89OLT8sdFaJq6jqrG5wm43UowkunSTT6dl8X57LhMJHBxUaSGEwccHFQpK1jeX6VikahIyZJvO5CgGmAAAAAAAAAAAAAAAAAAAAAAAAAAAQAkpcO7A04vErCRc6nJfyx4LUOcxmpfTes216qbvfpFH6821H/zrUMlX0vNJ7qKabTnPxty5s/bkWi1h2q2ZP6Wo97tbL+ldOb/ADPkyUnNPWfD6sdoxR2+3itMejytnNb65nS9W94U5b7dOLpt2/M61hMJHBxUaSsbYQVPaPIyPopSKRqHDJkm87kKAbYAAAAAAAAAAAAAAAAAAAAAAAAAAAAAEPx5rl6zSlKhUnOEZ2UnTajJxvvC/RNbPw2fsAH4ctyajlUVDB04wiuSiv5d+XufuAAFAAAAAAAAAAAAAAAAAAAAAAAAAAAAAAAAAAgAAFAAAAAAAAAAAAAAAAAAAAAAAAAAAAAAAAAAAAD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371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4" name="AutoShape 4" descr="data:image/jpeg;base64,/9j/4AAQSkZJRgABAQAAAQABAAD/2wCEAAkGBhIGEQ8NBw8REBIRFhAPGBAPEg4QFRgUFhQVFBcREhcZHCYeGBkjGRIVIS8gIycpLCw4FR4xQTArNSgsLCkBCQoKDgwOGQ8PGTIkHyQ1LCkqLyksLCksLywsLCwsKS4pLCwsLCwpNSwsLCwsLCksKSw1LCwpLDUsLDQpLC0pKf/AABEIAOEA4QMBIgACEQEDEQH/xAAbAAEBAAMBAQEAAAAAAAAAAAAAAQIDBwYFBP/EADcQAAIBAgQFAAYJBAMAAAAAAAABAgMRBAUGIRIxQVFhByJScYGxExQyQmKRodHwcrLB4RUjwv/EABkBAQEBAQEBAAAAAAAAAAAAAAAFAgMBBP/EACURAQACAgIBBAIDAQAAAAAAAAABAgMRBBIxISIyQWHwgZHBE//aAAwDAQACEQMRAD8A7iAAAAAAAAAAAAAAAAAAAAAAAAAAAAAAACAjdjm3pB9KqyJ/V8lcJ1Yu0pyXHGL9lLq9v0D2I26UDmeifSl/z7ccVaNRJOVNduV4+LnSqdRVUnHk9w81pkAAKAAAAAAAAAAAAAAAAAAAAAAAAAAABAKQjdjz+fahhh1Kmlxxd4zcZOL32cYNfe57nLLmpijd503SlrzqryvpF9In1RTwWTTvN+pOrFrZtP8A6oO+82cgz6VLCUZrEvircUuBqd23xKMnJJ2UUoyW+90t2uX0vSbkSySVPE4Gr9Lha11BXXHTlzlTqLnfrxdbeD6voz9GlTP6kcw1ApST4ZQp1LttJJRnUv8AdslaPhdLGo92rRPo9mevo2+iP0fVsRUjmOP4qaaahDk3GXOc+ytyXxO9UKKoRjCPJKxjhMLHCRUaasbjbmAoAAAAAAAAAAAAAAAAAAAAAAAAAAAAYt2Keez3PlQjKFKVktpTXO/sQ/F56HHNmrir2s3Sk3nUMdR6jjg4yUZ8MY7Sqf8AiHeXyOY59qqNKmqjW74lCnz5Sab25q6d318W2x1Tn30FnXe6b4KUHb7tufPh9bd7O6fPZx26H0PU1FUWOzpXTtKNOSsrc1KUfZ7R+JNrhnlz3v4/fRR7Rx49GWg9F1s/lLFZ0uKFThkqVRXTtLijNp8vCOy4TCxwcVGl/gYTCRwcVGmuX6m8rxEVjUJtrTadyFAPWQAAAAAAAAAAAAAAAAAAAAAAAAAAQjdg3Y89qLUSwcJKm3aN1KULOTdvsU11l56HLLlrjruW6Um86g1BqCOEUowlwq/C53S9Z8qcG9uJ9+SOYZ/qX6repWe7XDToq6SW973d01JO8nz+WnUOfcF6uKcXdONKlCTs4uzbfVQatfq32tt+nQ+hqmoqqx2dJtN8cYSXxUpJ/d7R/jm0xW5Nu1/ChuuCvp5NDaGqahqLG50m02pRhJfFSkvZ7L4+/s+EwkcHFRpKwwmEjg4qFJWSN5VrWKxqE+95tO5CgGmAAAAAAAAAAAAAAAAAAAAAAAAAAgFIRu3M85qPUUcDGSjKyW0pdb+zHz3fJHLLlrijc/w3Sk3nUMtQaijgozUZNKO0px3f9EPxeeSOWag1E6H/AGYnZ8oUV04Xs91dRvd3580/G3U2oY0EqlVXbTUKLvaL4t7+LJqXeyMtDaHqahqLG5ym03xRhLr1UpLt2j7vF5uKluTbvfwoT1wVND6Hq6gqLG50m1tKMJdlylJeyukfd4R2fC4SOEio0lyGEwkcHFRpI3lWtYrGoT73m87kKAaYAAAAAAAAAAAAAAAAAAAAAAAAAAAMblPPZ9nqw0ZQoytbZzVufsR8+ehxzZq4a9rN46TedQw1HqSOBjKMZWtdOSave1+CHd2W76HMdR6i+revWs27cFGyVlZ7vn6t3z+97jdqTUawcVKsk5/co9E03u/F7f7MdD6GqagqLG5wrx2lGEls+0muke0f9ImYa35Vu9/CjPXBU0NoapqCosbnKbTtKMJLp0k10XZfn0R2jCYSODioUlyJhMHHBxUKa5G8sRWIjUJ17zadyFAPWAAAAAAAAAAAAAAAAAAAAAAAAAAAQjduYbsfCzzPFRThSdrbOS539iHnz0OGbNXDXtZvHSbzqGGf5+sJGUaL5XTa53s3wQ/FZfDc5hqDUv1S9Spu3xRp04v1XFOScn3V7Pi6tPpubNVZ9DDcMqvrSV1Ckn6tmret4358yaH0PU1DVWNzlNp2lGEla66Skuke0fd02JmGtuVPe/j/ABRtEceNfaaG0PU1DUWNzhNpvijCS59VKS7do/x9nwmEjg4qNJWGEwkcHFRpKxvLFaxWNQnXvN53IUA0wAAAAAAAAAAAAAAAAAAAAAAAAAEApCM+FnmdrDqUKMrW2lJc/wCmPnz0OGbPXDXtZvHjm9usJneeLDqUKTt0lJc7+xHz56HN9TalWXxvLeb2hTXRd2XU2pVl8eKVnJ3UKa5Ly/HdmjRGh6moaqxucptNqUYS69VKS9ntH4++Njx35t/+l/jHhVnpxaajymh9D1M/qLG5wm02pRhLr2lLx2XX8kdnwmDjg4qNJDCYSODio0kby/WsVjUJV7zedyFAPWAAAAAAAAAAAAAAAAAAAAAAAAAAADFuxT4Wd52sOpQpytbaU1zv7EPxeehxzZq4a9rN0pN51BnmeKgnCk7W2lJc7+xDz8jm+pNSrAxvPeTuoU0/1f7jUmpVgY8UvtPaFNdP9GjRWiamoaixucK6dpRhJbeJSXbsuvP3xceO/Nyd7/GP3+lX28Wmvs0TompqKqsbnCbTalGElt4k0+nZdeb89lwmEjgoqFJWQwmEjg4qNJG8vVrFY1CVe83nchQDTAAAAAAAAAAAAAAAAAAAAAAAAAAAIRi58PPM8WHThTdrbOS/tj+L5HHNmrir2s3jpN51BnedrDKUaUrW2cl/bDu/kc31LqVYJcU7cTTUKaey+PbuxqTUawMeKp9p/Ypp/q/3NGitE1NR1Fjc4TadpRhJdOkmn07L4vzFx4782/e/xVvZxafk0ToqpqOqsbnCum+KMJLbupSXbsvj7+y4PCRwcVGkrFwmEjg4qNNG4vVpFI1CTe83nchQDTAAAAAAAAAAAAAAAAAAAAAAAAAAQCkIz4We54sMnCjLw5Ln/THz8jjmzVw17WdMeOclutVzvPFhlKFJ2ttKa539iH4vkc31JqRYFcU/tO6hTXz/AHY1HqNYFcVWzk7qFO/6vx3f8WjRWiqmpKqxucJuLfFGEltbmnJduy+Pvi0x35t+9/j9Kvs4tPyaK0XU1FUWNzhNxbUowktrdJSXbsv4+y4TBxwcVGkrDCYSODio0lY3l6lIrGoSb3m87kKAaYAAAAAAAAAAAAAAAAAAAAAAAAAAAMW7FPiajzZ4CNobX5y/wvJyzZYxUm9vpvHSb26wwz3Plhk4UXZ8nJf2x8/I5vqLUKwMeOrZyd1Cnf8AX92TUGoFgY8dXeTvwwv17/uzDRei6mo6qxucK8dnGDTtbpJrpHsuvMh48eTnZO9/SsK89OLT8sdFaJq6jqrG5wm43UowkunSTT6dl8X57LhMJHBxUaSGEwccHFQpK1jeX6VikahIyZJvO5CgGmAAAAAAAAAAAAAAAAAAAAAAAAAAAQAkpcO7A04vErCRc6nJfyx4LUOcxmpfTes216qbvfpFH6821H/zrUMlX0vNJ7qKabTnPxty5s/bkWi1h2q2ZP6Wo97tbL+ldOb/ADPkyUnNPWfD6sdoxR2+3itMejytnNb65nS9W94U5b7dOLpt2/M61hMJHBxUaSsbYQVPaPIyPopSKRqHDJkm87kKAbYAAAAAAAAAAAAAAAAAAAAAAAAAAAAAEPx5rl6zSlKhUnOEZ2UnTajJxvvC/RNbPw2fsAH4ctyajlUVDB04wiuSiv5d+XufuAAFAAAAAAAAAAAAAAAAAAAAAAAAAAAAAAAAAAgAAFAAAAAAAAAAAAAAAAAAAAAAAAAAAAAAAAAAAAD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2192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285875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2614969" y="3730402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KAĶIS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2639461" y="5517232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ZĪMULIS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2615504" y="4609376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PENĀLIS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ction Button: Return 8">
            <a:hlinkClick r:id="" action="ppaction://hlinkshowjump?jump=lastslideviewed" highlightClick="1"/>
          </p:cNvPr>
          <p:cNvSpPr/>
          <p:nvPr/>
        </p:nvSpPr>
        <p:spPr>
          <a:xfrm>
            <a:off x="6948264" y="5445224"/>
            <a:ext cx="1584176" cy="108012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8695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TĀ  IR</a:t>
            </a:r>
            <a:endParaRPr lang="lv-LV" dirty="0"/>
          </a:p>
        </p:txBody>
      </p:sp>
      <p:sp>
        <p:nvSpPr>
          <p:cNvPr id="3" name="AutoShape 2" descr="data:image/jpeg;base64,/9j/4AAQSkZJRgABAQAAAQABAAD/2wCEAAkGBxQTEhUUEhQWFBQXGBcXFxcYFhcVGBsYGh0XGBYXHR8YHSghGB0mGxsWIzEhJSkrLy46GCAzODMsNygtLisBCgoKDg0OGxAQGzEmICYuLC43LCwsLTQsLCwvLSwsLSwsLS8sKyw0LCwvNywsLDQsLCwsLCwsLCwsLCwtLCwsLP/AABEIAKgAqAMBIgACEQEDEQH/xAAcAAEAAgMBAQEAAAAAAAAAAAAAAwQFBgcBCAL/xABBEAACAQIDBAgCBwYEBwAAAAABAgADEQQSIQUxQWEGEyJRcYGRoQcyFCNScrGywTNCQ2KSooLR4fAVJCVEVGPS/8QAGgEBAAIDAQAAAAAAAAAAAAAAAAIDAQQFBv/EAC0RAAICAQMCAwcFAQAAAAAAAAABAgMRBBIhBTEiQVETMmFxkcHwI4GhsdEU/9oADAMBAAIRAxEAPwDuMREAREQBERAEREARPJ7AE8nsx23Nr08LQqV6uiILnmSQFA5kkDzgyll4RkLz2aRsL4gLUK/SaD4RXJFJ3PYfiNSosd3eOZm6o95lpolOuUPeR+oiJggIiIAiIgCIiAIiIAiIgCeGezHbf2ouGw9Ss+5FJt9o7lUcybDzgFutiUW2dlW+gzEC57hffP0Xnz9i8RUxVZqlZrsbszHUIo10HADgOJPOU8VjX1RHqLTHDOwvzNjb0lsatx0tJ0yzUvwvGD6ODT9CfN+D25iaX7PEVV5Z2I9DeZTD9PNoJ/3BbW3aVW/SZdMjZn0K6PaSZ32az0orIcRgqFQBkqVmZgdRenTdqenHt5D4gTnGG+J+OXf1L/eQj8rCUtrdNq2Ir4au9NFNBiwClrNqDre5G73hVSyVw6RqIyzJcYfn8ODavjDV1wyffPloJuvQticBhSTc9TT1PgJx7pn0p+nPScUzTKIykZg1yxBFtB3TcejfxDwtHDUKNQVFanTRCQmYZlABtbnMyi9iRdqNHd/x1wUXlN8HShPZq2C6eYOr8tQ3Gpuj6DvOmg5m0yGB6T4SqctPEUy3dmCnyBtfylLTRxZ1Tg8SWDMxPwjgjQ38J+hMED2IiAIiIAiIgCIiADOW/F3a93pYVTooFap46imvsx9J1Co4AJO4C5nz90kxRrYrEVTxqMB4J2F9l9zJRRZVHMiMNloaWzVCW/wJoPV839ExarfW+/d4zN7SwThVNrItKmARvBAzsTyzu3vIMXhURRoSTZib6BTpm00AvceRm3BpI9noFGFEV68mOp0CzBVBJbs23a8JL1aqDoHbiT8oI5bz4mZro5Xp0qgL3zPmW4ubKLFGAG8s4y+vCZ/F4ehWdDUIYZvqyqWLKBULI1gLr2bXv+7pbfErMPDIX61V2OLXH59zVdn0sTU7VNAUuLFlRU14AtYNx3ayvjqAIV1ULnB0X5QQ1myju0M2/pJj6lOiES5LWUG+oBH8NRfsst111FzympbWpBKgpKSerVKdxuzAEuR/jLekxBt8jTXTteWsfL0KAp/535nSS4TCtVcU0sCb79yqvzM3cALkz84gkDU7tOfMzNUqHU0QP4tYBqnetPfTp8r6OR92TlLCLtXqfY15Xd9iHFFcvVUrikp476jD+I/M7wNwFhzkyYVKVMVaih3b9lTb5edV+9QRov7x5AyXZuGUlnqX6qmLtbS/BUHNjp6nhMbtfFNUYkkX5bgOCgcFUWAH66yqMcs42j0z1Fm6fZd/iZHon0mrUcbTzVCabuEZALL2jYEAaAg2ndlnz10OwHXY7Dpvs4c8gna/yn0KsruST4NXrMK4XpQWOD9RESk5AiIgCIiAIieXgFLbj2oVD/Lb10/WcDxXzVfv1fzNO8dIxfDVLdw9iDOCYxrVa4/9tT8zWk4mzT7v1M/iaqCq4QnOMvZ3qdFLXB3rl43EpY5DZg1ldiCEQF7hcpF2tohJbzBkO06xWuzqSCyU2Hd2kWTUdqKWOcMoIF23m9rMCB+6dLd1uM2Escnq6ofpxlH0RVpVbPRK7wiBRu1u91JG69z63mexPSOmSxpqQQBprYkArvJNhuGp49wtMTXwuHJBFRb6AKpuuml2JFxe62OluMiqbLrAFlC2BVbbm7Vrkgi+XX5txtxmXFPuLIU2tSn5FnG7S68rVPZWkCAm/t37GWwGpJ17skofQSaT1zcDMR2tC12IYi++xvf/AFl2phxSGRUZqlJu24ByF2XgD9kbjxsdN0YtFdFUu62tpk0Pe2gN7XB3nUiZTxwZg4witnb7FTYmGV3Z3F6dKzNcaMxP1aDxb2VparszsWbVmNz4mWcai0VGHU3yktUOmtRuGm/KLL4hp5s2sFL1Tuprccb1GNqS/wBV28EMrlLczkaq932+Ht2X58T3a1TqwtEfw7l7WP1p0bxyg5PHPNbqG49e+51lqtWuxudR53vvOu/WR4ejmdQTbMQoJ3Anj5D8ZcltR3aK1TWkvI2j4TLbaBG8ihUueean+E7QJyT4f4Lqdooml/o9XMe9i6/oJ1sGaljyzy3VZKV+5eiPYiJWc0REQBERAIcRwkMmxHCQwCvtCjnpOu66kedtJwTF61ahGoLuRzGYmds6W7ROHwdeqvzLTOT757Kf3ETiqsyYegxIZmD5rgMCVYrppyllayzf0VPtXgnxjXp0mN75TSI4XQ5l/tYD/DIFJHC+liLnUcReRjF3sCgtvsCRr323bpJiMVTVcxzJqBe4O868Ld82Oy5PRUP2VW2Xl/RYWgCHPzIoGo7JBPcDv8Dvkv0100Ut4uQzaaAabrc5eSlsmqLLiq9Eng6Mwv36CYmrgwtR1o1BWUH59Be4voOMhGxS4KqtXVdLGPqWv+JsAeySTlvoLEi+vhJNi4hgrVWUfV9lOdQm635KO15ATH1Syn5TpLr11CrTBvkGp33dtXOm/Xsjkokp4SMa2SrrxHu+P9KlVyTrck7yeJlvGXTDoLHtFqh47r00/Cp6ytmu1+78ZZ2+x6/ql16sJTsP5FGb+8sfMyMFyaPT4KV3PZcmIVS2gFr8e7v8t89qg7wDYbtPfxMnq2UEDj8xG77ome6OqHSspAGZVsSCQPmGttx4g8ucskztztUIubXb7sn6AY1qm0lapa5p1FUAWFgA36Trc4ZV2h9Gxq1Ke6jlDWvrp9YNdSTO4UKgZQym6sAQeR1HtNaxc5PN9Uj44zSwmv6LVDdJZFQ3SWVnLEREAREQCHEcJFJcRwkUA074qPbAEfaq0VPgXF5yyqbUMNfQ5Klwd/7WofLS06j8UUZsNRpqLtUxFNQOJOpA9pzjGl1NqqMpt+8pX8RLIccm/o7FU1IxtJu1e0tBVIGcZgGUsOQOssYelTPD8IOEUsbMRcS/emsM6719c4bZJmYxOxcG63FMC4+ZSQPY8BNMw1NRWPV/IpNtSe8TKVthg/KxXh2SR7SWlsXqxZWHneURh4smjpYRjPMpcGNp4ls1SzkWawF+5V/W8uYfFPl1ykH7QEgbZLpmNgczEixvvAk5w7AfKbAd02I4aOzQ65x5f8nq4riKa3HcSNRyljE0qnWVM5Ga/aI+ZiwDXJ8+EoU27J7xcazL7Xf/AJh9/aFPw1poZLbhkvZxjNbfMxG1GATTeJm9lbS6mmrqA3WgEg33DXSYfHC413b/AH3c5Bha7PTpompuwUDfqxtIy97BG2SlZ7OXZrP0LeMBfrqgIa7ZmPJj2QBx/wBJ2LoJiC+Aw5O8Jk/pJUewE5Y2znpYaurZbmx0IYBVtfUG+mo850f4Yn/p9P7z/mMpsaa4OV1OyM6lt8n9jcaG6SyKhukspOGIiIAiIgENfhIrS3EA1Hpph+zh6zaJh8RTqud1k1UtztmBkTO3fmU6g6MpHeOBEs/E6rl2Xiju7A/Ms5xhtu1cJVanTINIZb0n7S3KqSRc3U3J3H1k4xclwbNOmsvT2d0bs2ysPU+fD0ie/IFPqtjIavQzDH5UZfu1G/Bryrs3pphXI6zPQbjcF09R2h5ibfgtr0XA6qpTfwcX9N8jJSRVOFtTxJNGl1+hKj5atVfvIrD2tKNXopU/dr0m+8HQ/g06ay34WlHGUCNwMhvkgrJLzOct0ZxQ3Kj/AHaiH8xEhqdHsX/47+QDfgZv6YVybAE9/ZklfF0cOM1Z1S3C4LHkFWTU2/IkrpPg5Rtro/Wp03rVaTU1XKLtZcxY5bWvcny4SPGrmNNiT2qVBj45FQ+6mWviJ0v+llaNPSkrA277cTz5bhaY+o96OHYfYdDfjlckD0ebNeWeh6erNq3+pR2ithyvKWzKxVUZTYqxt6/79ZYx1YlL20mL2a10I7mMlJeI2Ltq1MV6pm87U2ovUK10ZqqgFRfRf3h5W3+s334VNfALyqVB7zipqHTuF53D4SUSuz1JFszuw8CdD7SqyOInP6jRGrT8d938cm30RpJYiUHAEREAREQBERANK+LyX2ZVHDNTzeGdbic12q6tXqIeywYBTwPZU2nZ+lmxvpmEq4cMELgWYi4BBDXtcd04ztpmw2MNWmQb3sSNGZPq6inuOZfcEHWX0dzs9Hntskl3aIsVs4UwheoozLnHEW/W0uVcJTbI7XHZHy37Q+0TrqD4aSrt3bAxIpolPXQ6kXDnTKLbhINo9dhnNMvvQXA0ABGqjwPdLHGUks9zrWKdyju4lzx8CUYzEU/kq1UW5tZ2XTyI/wBmTp0lxg3Ymr/UTMXhKxYlHbU7rm9mG7yIl1tk1QASlri4BZA1vDNJbI+Zd/y6XHiij9VttYl/mxFUjm7kema092VTvXplrsc67/8ALdImwNVbXp1P6CR7XljYi3r0uTZjw0UMx/CNqXYnLTUQrk4JdmavUN3JmYo64cXPyVvZ0uPdDMMrAtfXiZmdmXKV1FtaYca8aTKfyGpMr3Rt8Lfo1/hjsULra3vMPgCVGYagsyn0Ug+sz2KXS45/6fpMbsRLqw/ma/8AbI2900c/qcnCyE49yWgtyBY2J4907z8L62bZ9MfZaovkGJH4ziuyMG5BYC4VRre2ouG37zpOufCAH6G/d1rW5Cy/rNebycXVXztWZM3qIiVmiIiIAiIgCIiAeNPnzaldaeKxeHxAJpmu7Bl1am53VFHHQgFeI5z6DM4N8TMGKe0al1IFTK6tbfcAHx7QtLKu50Omte1afoV9o4ZRh06tA5DXavTOdCLWF/3kPHKQADKGM2tUrqBUbOF3Cyjha+g10lPCl0bNRcqe9GKH9DLbbWq/xqdKqeJekFfwzJY+t5tJ4PRVtx8t3fnz5KdvCbVs7pGXVEqKDUQ3R9FJ7JXUlSL2O7dfW0wP06gd+GK/crMB6MDaeLXwvfiE5fVP/wDMNprlFk3GXvxf58mbKNsUyxz0nzm2ZgqljrcsSjpYnvA9pS2jiQq1q4DC6dRSLaO7soWrVOulqeYbzvF9bzHttugosPpFQ9xKUh5lbm3gRMTj8Y9dgX7Kr2URb5VHIcSdbk6m8h8ihqKe2qLPzhN993CZjYZHXoCLh8yHwcFP1mLRLDTdzn7WsVYMp1Uhh5aj3EuUfCdDb+k4nuLNlI1v8umguN/vKmBKqHCLYW1F7ksCysb+SzM7fQLXrWAK5y4H8rgVAPRhMJRNgeDH03kn3MqsWcHH19c7tjj6Gfx+3wqdXSGUEWFwoci2qi3yr5mdo6B7NWhgqSpU60OOtz2y36ztaDgOR1nznh0vUJJtZd58zc+gn030cw/V4WglrZaNIW7iFF/e81pnH1VCqhH45MlERIGgIiIAiIgCIiAeGQV8HTcqzorFTdSyglT3gncfCWIgGh9OOgC4qz4YU6NUEluzlDg95Ub763sZznaPRHH4e+ai7KOKfWD0GvtPoK0SyNkkb1HULaVt7r4nzAcVvDKLjQgixHI9xgOh3qR4GfSO0NlUaw+uo06nDtICfIkXE1zF/DfAObikU+47KPS8tV68zp19ZrfE4tfI4oaaniR4i8/Qo9zL+E6hivhHRN+rxFVDwzKrj2yk+sxeI+EuIH7PFU2+8jp+BaWK6Hqbkeqad87sfsaJ1JPdbxnponkPMTpuzPhWnVj6RWc1dbmnYKBwAzKSfHSV9s/CgCmThaztUBFlq5ApHEXVQQefLnMe3j2MR6xRuxn98GhY6qHC3sCKaK1zxQZeG/shZjXUePsPeb1hvhXjGtnqUqY46sx9ALH1m3dG/hth8MwqVScRUG7MoVAe8KL+5MxK1Y4IX9SohDEXl/A0zoD0CbEVOuxKslFTopBBqWsRoQOxv148NJ2tBPbT2areTzl98rZZl9BERMFIiIgCIiAIiIAiIgCIiAJ5aIgAiAIiALRaIgC0REA9iIgCIiAIiIB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960438"/>
            <a:ext cx="2009775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340768"/>
            <a:ext cx="1819331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2614969" y="3174916"/>
            <a:ext cx="3973255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SKOLAS SOMA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2658829" y="4149080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BURTNĪCA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2658829" y="5085184"/>
            <a:ext cx="3773463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GRĀMATA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ction Button: Return 7">
            <a:hlinkClick r:id="" action="ppaction://hlinkshowjump?jump=lastslideviewed" highlightClick="1"/>
          </p:cNvPr>
          <p:cNvSpPr/>
          <p:nvPr/>
        </p:nvSpPr>
        <p:spPr>
          <a:xfrm>
            <a:off x="6948264" y="5445224"/>
            <a:ext cx="1584176" cy="108012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03424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TĀ  ir</a:t>
            </a:r>
            <a:endParaRPr lang="lv-LV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data:image/jpeg;base64,/9j/4AAQSkZJRgABAQAAAQABAAD/2wCEAAkGBxAQEg8QDxAQEBEUEBAQEhIUEA8XEhASFBIWFhQVFRUaHCggGBolGxQUITEhJSkrLi4uFx8zODMsNygtLisBCgoKDg0OGhAQFywcHCQrKywsLCwsLCwsLCwsLCwsLCwsLCwsLCwsLCwsKyssNywsLCs3LCs3KywrLCsrKywrK//AABEIAOAA4AMBIgACEQEDEQH/xAAcAAEAAgMBAQEAAAAAAAAAAAAAAQUCAwQGBwj/xAA6EAACAQIDBQYDBgYCAwAAAAAAAQIDEQQhMQUSQVFhBhNxgZGhIjKxB1JywdHwFCNCkqLxQ+FTY4L/xAAZAQEAAwEBAAAAAAAAAAAAAAAAAQIDBAX/xAAgEQEBAQACAwEAAwEAAAAAAAAAAQIDERIxQQQhMlET/9oADAMBAAIRAxEAPwD7iAAAAAAAACABIIAEggASCABIIAEggkAAAAAAAAAAAAAAAAAAABBIAgEkAASQABIAgEgCASAICJAAAAAAAAAAAAAAAAAAEEgAAAAAAAAAAAAAAAAAAABAAkEACQQAJBAAkAAACGAJIJAAAAAAAAAAAAAAAAAAAACBcCQYTqJZtpLm3ZFdie0ODp5TxNFPkpqT9FcC0B5iv26wcfl76p+CjK3rKyOaHb+i3buK6WTb/lXSemSkOqPYA4Nl7Wo4iO9SlfnFq0o+KO4CQAAAIYAkgkAAAAIFwJBFxcCQYSklm8iuxfaHCUvnr0k+SlvP0jdhMlq0IZ5XEdusOsqVOrV67u5H/LP2KnE9tcVO/dUaVLrKUpv8kR3Gk4d34+gXMKtaMVecoxXNtJe58sxG2MdVvv4qaX3YKMF6xSfuV88IpO825vnJtv1ZW7jbP5NX3X0zF9qsFTvvYiEmtVDem1/YmVOI+0Chn3VHEVOrioL/ACz9jxsaMdLLnb9+BlJwje9klG+q15Z8S+LNMOfjvFel/W7cYqTtToUqazzlOU2lnZ2VkVlfb+Pq5PEOCtn3cYxV76b2unU4Kc4yV4tSV7XVmsrae5lfXonbQ18Y5/NqrU5VH/NnVq8W5ylJZvqzKGGitElyds0jO2qdyVn9CekdsVFf69yb+XHhyd0SlxMHfTJcNAr26sDiJU2pU3uyu81z8T6NsHaixFNSy31lNLS9tV0PmEJWeXIv+zOP7mrH7svglys2rPyZXWfq+dPogITJM2gQySGAANOJxMKcXOpKMIJXcpSSivFsDcLnhNrfaZhotwwkJYqf3l8NG/43nLyR53E9pNoYi+/WVGL/AKaK3cvxu79yLemuOHWn1bE4ylTV6lSEFzlOK+pSYrtngoZRquq+VOMpe+nufNlhU3eV5y+9JuUvVnRGmkU/6OnP4/8Aa9ZiO3cnlRwz8ak0vZX+pVYrtRjqn/JGkv8A1wV/WVyrSNeJrqEJzab3Yt2Vru3Ipd1vn83HPjZiJ1KudWrUqfinJr00MYUUtEkcqxklZzpyjF53i1O34ktF6mF5VU2pyppp93FbqlJJfM7q/l4Fe7WvWM+osMjn/jaW8oKcXJtqy58VfS+TKaMe9U286jpQqwu38M4ZTSV7L4or1M6dRd3OS/46kMRG2u5O0pfWZPR5L1ySTbySV306nDDF1JRU706UGm05NuVuDayR0Y6nv06kVe8oO1uqOGTUlSrJ0op0921S7UW7P4Vzyt5EJ1U4zESUd2baeUlODajVgrOSTWjtd29zTtCjKEG43qU041FFtylGSs756pmTUe6klLfdOXe23HHJttqKfDdckYtzaouErOE5UpZ6r+ne6W3fXI2471enD+vPc7deDtvzSXwzSqx0/qVmvo/M7075/vkV866lOklCSmp2l8MrKLTv8Vt22j8jsg2rcDpjzK2NavyX5kOSW7zu+DsmupjwS/d9Cf18llb9SUMo+HG5h5363XH88zJy+nlwISzWrvn0uBhZc1eyfqdWGb8L5eFuRzOm/bVJ2ubqbWmnk/MikfUNjYnvaNOXG1n4rJnceZ7G17xnT5Wkvoz0xlW0DFsyPHfaX2hng6EYUJbtas3CMuNOCXxzXXNJeJC0lt6h2w7eUMDelBd/ieFOL+GGtnUlw8Neh8n2xtXFbQnv4uq3G/w0llThytHi+rzOOnTtdu8pNtyk3m2+LfM3U1pl1I7dnHxTPtYbOpKNrJci4pop8FPRFxTkZ6deG1BGNyTNrGRE4XTT0aa9cjIWCVLCpUUMM41N1xm6M7q8W1dK68Us+ptxNGcXCvUacozjFKLe7Gm/hk+rzv5GVbB1L1Ix3dyU41FJyd4yVr2jbpzLCvSU4uEtGrO3IM+lPGPd1ekarX/xWjdf5x9zXhpKE5Ra3oJ1KErJyyvv09L8JSRbQ2fTV7x37pRbnJybS0WZ0QpqKtFKK5JJE9omaqZ4XejuxpVZfDuxdSra2WTtd/QnC7NqqNOMpwtCoqitGTd73avdWWb4cS3HkR2t4xzYjBxm7veV47rtJrejyduGZKwdNZqEb2te2eStqzDE7QUJd3GE6k93vHGNso3te7aXDQ48TthNUXCUYRqRlLfnGT3d23w7q1d2Wz3L2pyTNli1T9MvUxSytZ3v9ClrYyVSeGiqnwTdRVHC6+KCvFZq68Ds2XWlvVaVSTk6clabteUJLejfqdsvbw7np3N53/dwmv1sZNcfX8w1zJUZdNMuhhd5GcYWvk9H530M3DokrZdCBoa5O1tLZ8c0zZQz9Py/2bVReuVuf5nXh8O75dHoLUvRdkV/Ml+B/VHrSi7MYZxUpta2S8tS9Mq1gfI/tZk/42jf5VhlZde8d/yPrh8t+2ChathKn3qdWH9sov8ANkNuH+8fP76/vMiLMmkQ9SjvdmDlmXdBnn8M1fUu8LO5XS2HYibmKZKM28ZIlGJKCUslEGQEkBkEISQhYyjFi1PSp2thpOdGahKcVvRmoNKbTWWd1dX4XOfCbLm4q7dN06znh1K0nCFknGVnmteJ6BUWbqeEb4Dy/hS4lvaphsre7yVV78pyjJuKlHdcVaO7m3fQ68Hs2NO9ruUneUnJuTtpdlxRwVrX5m9YaK6nVxb7y8j9ePDksirjhXmuuXH/AEbY4XXK61yLLcSv+2TG3BGnk5pHHDC9P+jZTwnkWdDAVp/LB25vJFjhezr1qT8o/qV7T4vPqguGfLK7uXOztjTnZyThHrq1ysX+F2fTp/JFJ89X6nSiLVpmMKFJQSjFWS0RsAIWDwf2vYe+GoVf/HiI+k4uP1se8KDtxgu/wOLha7VJ1I/ip/GvoFsXrUr4dNGLJjO6T5pGKfGxR6TZB2LjBTuinh1LfZ6uiKnKxizOwpwNqotmTojWmSjfHCyN9PANkJcaMlBstIbOXE6YYWKI7RbIpo4dm6GCky4UFyJK+SPNX09n8zohg4nbSoznlGLl4JnbR2LVlraHi8/RFpLfTPXNme6q1SiuBKieiodn4L55OXRZHfR2dShpBeLzZacNrn1+vPx5ajhKk/lhJ9bZHbS2DVl8zjFer9j0yjYG+J4zpw8mvPXdVFHs/SWcnKfsiwoYOnD5YRXWyv6nQCynSLEgBIAAAAAGutBSTi9Gmn4NWNhEkB+dMXg3Rq16ElZ0qtSn4qMrRfnGzMFofQvtF7NPvf4ymrqaUaqX9MkrKXg1l5I8phNkN6opb09Hj155/hXYeg5PTiejwWCdkWOA2Oo2uW0KSjkkY3fbeST24KGC5nVHDxR30MHVn8sJPrbI7qWwqr+Zxj7srJq/Ea585+qhRXBGSyPSUdgU180pS87L2O2jgKUPlhFdbZ+pecWnPr9efjylPDTn8sJPyy9zuo7Eqy+bdj7/AEPTJIyLzin1jr9W76UtLYEF805S6LI7aOzaUdILzzO0F5iT4x1yb17rBRSySsSZAsohEgAAAAAAAAAAAAAAAAAYVaSknGSTTyaejRTS7NUL3ipQ6Jq3ui8IaI6i03c+lXT2FRWu9Lxl+h20cHTh8sIryV/U3geMLvV90sLEglUAAAAAAAAAAAAAAAAAAAAAAAAAAAAAAAAAAAAAAAAAAAAAAAAAAAAAAAAAAAAAAAAAAAAAAAAAAAAAAAAAAAAAAAAAAAAAAAAAAAAAAAAAAAAAAAAAAAAAAAAAAAAAAAAAAAAAAAAAAH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508125"/>
            <a:ext cx="314325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295400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2614969" y="3429000"/>
            <a:ext cx="3973255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SKOLAS SOMA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2633937" y="4293096"/>
            <a:ext cx="3973255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DZĒŠGUMIJA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2633938" y="5295111"/>
            <a:ext cx="3973255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BURTNĪCA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ction Button: Return 7">
            <a:hlinkClick r:id="" action="ppaction://hlinkshowjump?jump=lastslideviewed" highlightClick="1"/>
          </p:cNvPr>
          <p:cNvSpPr/>
          <p:nvPr/>
        </p:nvSpPr>
        <p:spPr>
          <a:xfrm>
            <a:off x="6948264" y="5445224"/>
            <a:ext cx="1584176" cy="108012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1057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TAS  IR</a:t>
            </a:r>
            <a:endParaRPr lang="lv-LV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data:image/jpeg;base64,/9j/4AAQSkZJRgABAQAAAQABAAD/2wCEAAkGBhASEBUQEBQWFRAWFRgUFhQVFBQVGBUVFxIVFRURFhQYHCYfGRkjGRQUHy8gIyopLC4sFR8zNTAqNSYrLCkBCQoKDgwOGQ8PGikjHyQtKiwtMi8sLCwqLC4sLywsKSwsLCksKSovKSwsLCwpLDUsKSksKiwsKSwpKSkpLCwtLf/AABEIAMoA+gMBIgACEQEDEQH/xAAbAAEAAQUBAAAAAAAAAAAAAAAABQIDBAYHAf/EADoQAAEDAgMGBAQEBQUBAQAAAAEAAhEDIQQSMQUGEyJBUWFxgZEyQmKhI1Kx8AcUksHRM1NygqLhJP/EABoBAQADAQEBAAAAAAAAAAAAAAADBAUCAQb/xAAuEQACAgEDAgQEBgMAAAAAAAAAAQIDEQQhMRJBBSJhgRMyUXEjkaGxwfAU0eH/2gAMAwEAAhEDEQA/AO4oiIAiIgCIiAIiIAiIgCIiAIiIAiIgCIiAIiIAiIgCIiAIiIAiIgCIiAIiIAiIgCIiAIiIAiIgCIiAIiIAiIgCIiAIiIAiIgCIiAIiIAiIgCIiAIiIAiIgCIiAIiIAiIgCIiAIiIAiSo7a238PhhNZ4bIkNuXOuBysFzcgeZHdeNpbsEisXHbTpUW56rw0dJ1PgBqT5LRNrfxCrVDlwjOGz/ceAXHybdrfPmnyudZxWMdOes9zyTBcQ55BOmknLb301gZ9+ujDyw3ZBO5Ljc3jF/xDGYcKkSyblzspI+kCY9fZbRs3aVOvTFWmZafcHq0joQuQVarWiXENA6kgD39D7LP2RvHUwjw5oJpEgVG6SJiQDo4dzH+Kmm11jn+Jw/0IoXPPmOtosbAY+nWptq0nBzHCQR7EEG4IMgg3BCyVtp5LgREXoCIiAIiIAiIgCIiAIiIAiIgCIiAIiIAiIgCIo/a23sPhmzWeGmJDdXO8mi/Q30EEkgArxtLdgkJWBtXblDDNzVnhvYaud/xYLn0WkbU/iBXqksw7eEw6PdBeQImBo3XxItcEnLrOIcwOL67wXuN3VXgEkiPmN508rLPu18IbR3ZDK1Lg2bau/wDXqy3Ct4dP/cdBefIXa32d37B2tvpF5zVHOdUMS9xJMxHUmRciCTZzh8zibFbGMYc5qM4ZnlHM5z5mW5TPmADqTbVYFTeQzy0rfXUyn2a1w+6zJz1F/HH5fuU7LkvmZLUHuLZe3K7qA7MPMGBb06K4ozDbwU3ENc1zXHTlLwbTALAT7gLMfj6bYzksBsC9lSmJ6DM9oE+EqnOqae8cHifVui6Wg6gHrcA36HzRzJEd7KstPZUVaQcC1wlpsRe47Hw8FEmDJ3e3ldgapiX4Zx52i5afhzNP5xABGpAHa3WcJi2VWCpTcHMcJDgZBC469gIg6aKQ3W3kdgqvDqkuwz7n6D1qNHXxHUXuRB3NFrE/JItVWdmdYRUUarXNDmkFpAIIMggiQQeoVa2SyEREAREQBERAEREAREQBERAEREARFFbX3lw2GtVfzxORvM7r06aG5gWPYrmUlFZY4JVRe1948Phh+K8ZujBBebE6dBY3MAQSSACtL2rvtiaxLaP4NPvq8+Ztl8hB6SCTk1bE4hlKX1cznkyCZc55tbMbZ+UEyfkmzWgNz7dfFPprWWQyuS4Np21v5iKgcKA4NIC7nfGR6wGfqNJBJyabV23RzZpfVdN39z4l5E3vp0ERAAiMTjKlQy4wB8LGzlZaAAOpj5tfIWFk0g1j3kGGguLWiSdAJ6Nm2voCoJQlZva/ZGXPVysfTWs/sZO094X1XNoUGODjzOdnyFrQbEOb8Ouvp1WHid3A/mqOdYHlpgS7/s7UmI0Cxd3sS91eo8MlpbeCOQTLRLiJ0PtPRZ+Jptpufi2U6j6hbEZ2lsGBMNJMADxHlqHT8KXw4bfyz7Hw3w+n4EbrY5lvnnCXdpLkw6WzQ+iTmqUL5fxgwZoiJPKYP6g6rK2VWbh/wMQzPUJlhhrg5pgBrcxnNmkZQJuIlKBGLog16DoDpEOgG0ZhLgYvHXTXth7wEmpRpgcNoBAc4taBMNjMCYAAbr362XSbnL4c/XPp7nut8O03+N8SMcLZp77/AFysYR0XYexatdzmtpso5IDg8uY9pIJANLhzp3gXV7bWwMRQbJFJ9NxyzxHjUEw5hpG0A9SoHYFTFUxxqmJBIpU6TTTdDG06YdkbmNjGdxk3kkyZUhisfiK0fiueOhqNBYPEAZS70sfzKlbGhZUFv9XnB815MYSI8bOaAMtFrSNDSquYR5HK0ehspXdXDfzFThViWlrnNM5A5+UNIAyktDiHXi3K6ANBdwWwsTWE02vqCdWhtNviM7jPs5Wq+CdSdw3NyltsvY6/reesyoG3GKlOOVn1/dnPq0Tm9G7tKlSDqT3McXARIcTeSW5gegv4HoYWs/yrcuU3tBcbuMD4i7qf3pZZD6hNyST3JJ9JKodMWiek6fZR2WqUvIsISll7bEnuhvW/CPFDEH/87tHXPCJOo+g3kdLxMFdRY8ESLjWf7rin8qXNAqHM7ws0H6R7XMm3oNi3L3uOHIwmJJ4RMU6jp5JsGun5CdPykxoRl29Hq1LySe5YrszszpaLwFerUJwiIgCIiAIiIAiIgCIiAKK2pvJh6FnOzP8AyMgu9ejfVSq0/aO4xJLqLgZJOV1j3+Ma+o9VW1MrYx/CWWcybxsRe098sRVkM/CYejfi9X/4ha3iCRzhpc7qBqZI5p72HfQdgRJ47ZFWkfxGFviRb0eLFYbmEa/v1XzFtlrnm3PuVJOXcpVjdrY1PadaqalRzaVIAMYyMxDy78U5gQAcnaYLRa81YugXscwOLcwiQJsdRqNR2IPYheYDaD8LEN4TWiA+mJpx9TYlvT4gW/UpdJONb6msv+/mcdKlzui3tDctuHrFtR5qN+JgjIC0zGYC5III1A8FcqYZhYWZRkiMoEC+tgsyvjnVzxS4PkQHNgtgdAW27+6wsTiMpDGjNVNwyYgdXvPysHeLmwBNlxbZK2x4z/o86IraKwjRar2YfEVqNVpOHqQDrIB5mmevxEH9zKDEtp02NwrOIAYLQ/KWzzS7NcEkm5gKUx27LKz2vqvJcOgZTDTewylpkD6i5RW2dyy94NKIPxS5rYP5gA2I0s0DwWkr6LMKUt+/0/g2tJ4pKiHR6Yz3XfnD29htKrQ4jar65aWfI2oDmvN2CSex8FHOFbF1G1KNLPTZIDHWBmznPIc2J6BrpGWZm62TZ38L+PDKGbMCM73yaYEdQHNM+R9wunbufw5w+GpsZUPFyizYysnqS2ea/f2U9McxUqt3xvskd6nxOzVRahHpTe/qaDuzuxi67+K6k0GGMDWgcOmKbOG08Vxc7NlAk5nOMX0AXSdl7lUmQ6seI/WIhgP/AB1d6+y2NjAAABAFgBYDwAVStLSxcuue7/T8jPVazllLKYAgCALACwA7BQe827grtzs/1gLfUB8p8ex/YnkU9lcbIuMuDtpNYZx2pTLTBEEWgqlb9vVu1xQa1IfiAcwHzeI+r9VoRbBXyup08qJ4fHYpTg4s8WHw3VWAvbwzflOVzh0uQYg9rz4KVwezqtWeEwujWIgeZNlbxGGex2R7S1w6Hx0Kii5QXUl7nKytyb3K3x4ZGExTrCBTeT8PThud20hx737Doi4dUc2sCGXLXQXEFrQbEgEjmN+lgdSLg7ruPviSRg8UYeLU3k/FeBTJPXoD10N4zfRaTVda6Z7Mt1zzszfEQFFokoREQBERAEREAREQBERAUuaDYiQonHbq4epcNyO7st7t0PsphFxOuM1iSyeNJ8miY3cas29MteO3wO9jy/cKAxOAqUzD2lruzgWn0Oh9CutKirRa4ZXAEHoQCPYrNt8LrlvDYidSfBxmvs6k4y+m3N3ygH3F1co0GsEMaGjs0AX7mOq6RjdzsO/4AaZ+m7fVht7Qtdx25ddnwAVB3aYPq139is27Q6iC+qIpVyRri8WRXwb2HK4EO7OBafYqyR3Wc01syLAY4gyCQRoQYI8iFNYDfDFU7FwqN7Puf6xf3lQiKSu6dbzBtHqbXBveD38ougVWuYe452+4v9lP4TaFKqJpva8fSQY8x09VyVVU6haczSQ4aEEgj1F1pVeK2R2ms/oTK59zsCLm+C3vxVPVwqN7PE/+hB95WxYDfqi61VrqZ7/G33F/stOrxCmzvj7kqsizZYWob27tTNekPF7R93j+/v3W0YTaFKqJpPa8fSQY8xqPVXyrF1UL4dLOpJSRzvYW8v8ALsNJ7C5skgtIBBMSCDrosDbW1TiKmfLlAGUCZMSTc9TJKnN692sk1qI5PmaPl8R9P6eWmqQvm9T8Wr8GfBVm5JdLCw8bQY7rz2tdxNrDILx5edtRmQrdPDMa5z2tAe74ndTHcqtXPofURp4Ny3H3xNSMLiZFcCGuJniQJyuPWoAJn5gJHVbquKYnClxDmmHjSLGQZHN0INwehut73J3y444GIMYlosTA4oGpjQPHzAeY8PpNHq1bHD5Ldc+pG4IiLQJQiIgCIiAIiIAiIgCIiAIiIAiIgLWIwrKgyva1w7OAP6qDxm5dB05C5h7fE3+l1/YhbCiisphZ86yeNJ8nPcdudiGSWgPb3Yb/ANBv7SoSrhnNMOBB7EEH2K66rOIwjKgy1Ghw7OAP6rNt8KhLeDwROpdjkkLxb/jtyqDv9Mmme3xt9jf7qAx25uIZdoD292G/9Bv7ErLt8Pur7Z+xE65I19FdqYdzTlIII6EEH2KtkKi01syPB7TqFpzNJDhoQSD7hTeC3yxVOA4io36xf+of3lQSKWu6yt+RtBSa4N+we+uGqDLVBpk2OYZmnwzDp5gLXd49kMYeNQcHUHHVrg4Md+UkdO37mDTNH6efgrVmsd0OmxZ+j7nbsysMKzicWymwvqODWASXE28PP0Wv7T2s2vVGEpv5TmNUtJBIaP8ARa7xvJHQEdSreCozmpOwzWUWHlnK4OvEhsdRefGF5HSbZn+Xp/fQ0dF4XPVRU84TeOG/249zYKFWnWDajH5qd7NPKehzCJMdj201n2vhyC19LlqNIILYbGUcpHiOnsbaajiMDTy/y1Wo2nVe6WspCoGGTDc1M8tyPDQLO3Yxtbh8ICRRLxWe4Pc1jGuPMMvQTEkgCLwNLC00o+apvbtjt/JFqtFZpsNtP7dvv6nZNzd7RimcOrAxLRcaZx/uNBuNDLdQVs64lUpua4VabiKjTIcImbAFsDXQR1FjJgrpe6W9bcWzK4BtdoBe0aEf7jO7SfbQrV0uqVqw+SKE1I2JERXiUIiIAiIgCIiAIiIAiIgCIiAIiIAiIgCIiAs4nB06gioxrh9QB/VQWO3JouvTJpnt8TfY3+62NFFZTXZ8yTPHFPk55jdzsQy4aHjuwyf6TB9pUJUoOaYIII1BEH2K68rGKwFKqIqMa4eImPI9FmW+FQlvB4InSuxyUhW6ui6DjtyaLr0nFh7Hmb7G491ruP3RxDPkzjvTM/8Ak3WbZoLqnnGV6EEqpJHMNkbNp06temQHPaWxI+QtkR2k6+i8xmzqdZtOnVdwaxl3DFTiA66NJg2EyPHVS22t06jq3FpuDXjWQ4OECBoQeg9uswtVO0cWx8OlzmktnhU3vHeDAP36rSrzb5oy37+n8H0Oj8SpVCqtjxz9Hv7PPuSzKrGl9Njn8ShTMPqU6ZAyt6PLcw+09JUXsTC4h08Ko2mXh1GrnkPIeMzqYfkluZodIa4OIBmwXjXYvEObSe6Wm+WwbA+YtbePNbHh9lYxwosxFTiU6RDmZqtQhkREUou4AZQS4gCBFlL1xoi+qST/AL9ip4hrYWtRh2z/AM2yyYZFCkCczg0NbDGlxNg0QAqxxWVBXo8j2mbGT4ktFjaxbJnwOt+kyBCrWDG5xl1LkxobI6LuvvMzF05ENrNA4jO06OaerD0KnFxXDYt1Gq2vhncwvLedsG5kixa60iZNiLi/U93N4qeLpZ22eIzsmS0nTzaYkHqPGQvpNLqVasPkuQn1bEuiIrpIEREAREQBERAEREARF5KA9RJRAEREAREQBERAEXhKSgPUhEQGNi9nUqoioxrvMXHkdQtfxe4OHJLqRyOOstDgfM2d91tKKKdMLPmRy4p8nM8XuPUokvbSaZ1fTaCT5iMyjXUSDHXtofZdeWNjNnUqoioxrvMXHkdR6LNu8MjLeMn7kTpXY5PC9axpID/gJAdaeUmHW62my3nG7j03XpPLfBwzj0NiPutfx26uIp3yZm92c3/nVZdmhuqecZ+xE65IxcdsjBYekxmFqOeZJMvzw2PIBugsI1JNySYrDYmrhqoxFEwRMiDBaTJaQNWnqO9xDonJNIgx17dfZYtPDOBOc5hMgGZBOsjSOwi3cyuPjy+I7OPQ8becnVNgbcp4qkKjLHRzDq13aeo7Hr4GQJNcp2dtGpRqCpTNxYjo4dWnwXSNk7WZiKYezyc06tPY/wCVvaPWq9Ye0izCfUZyIi0CQoqvgSvHVoIHdVPbIIWM1hLSTqIj0QF11eDpYED3VRrc2VUNpywzqb/4VAacuaOaQfb9lAXOPfS0xKq43NlVHC5PHX11VBBy5ovM+miAv03zPnCtVQM4zaQrjeVoVLmS8SLQgKIaHDJ6x2VbaxJ00MFXQwDQK1Sb8XmgHGOoEjz/AEVXEJALRI84VhrQBBBnwm6qcSAAAR36wgK2V9ZFh4pxiLkW/d4XhgtLQCLdQrcCIyme10BedVMwBNpVJqkg2gjx+69a3n/6/wB15lMv8f8ACAoeeVs9x7RqjxTi2vSJXpu1tjYibK5WpdW/ENP8IBxCABq4o2oZgiDHurdQTDoMdR1C9ptE2B8zKAUasNAFz/8AVVPOf+P91bp0yAHDXqO4lVmcxI/LZADXMTlt539lU6tcACZEqw4S3Rxd6q60czT9KA9FYmRFx4r0VuWY8I8Upjmd6K0AQ3r8RnvCAtYrBUqhy1abTOhsT76hQ+P3LYQTSeW/S7mb76j7qdy8zSAYnUyr7nSCFDZRXZ8yOXFPk5ziN18Qxs5Mw7sOYe3xfZYuzsdVw9UPp+Tm9HD8rh+4XS6VWGgEH2VnH7LpVm87A46gkX8p1VCXhqjLqqeGR/D7ot4DaTMQxrmafMDq0jVpUko3ZGyadHOaYIzkWJJiJ0nzUktKHV0rr5JVnuERF2ehERAEREAREQBERAEREAREQBERAEREAREQBERAEREAREQBERAEREAREQBERAEREAREQBERAEREAREQBERAEREAREQBERAEREAREQBERAEREAREQBERAf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46291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1196752"/>
            <a:ext cx="238125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2614969" y="3429000"/>
            <a:ext cx="3973255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PENĀLIS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2649905" y="5229200"/>
            <a:ext cx="3973255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LINEĀLS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2629689" y="4289286"/>
            <a:ext cx="3973255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GROZS</a:t>
            </a:r>
            <a:endParaRPr lang="lv-LV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ction Button: Return 7">
            <a:hlinkClick r:id="" action="ppaction://hlinkshowjump?jump=lastslideviewed" highlightClick="1"/>
          </p:cNvPr>
          <p:cNvSpPr/>
          <p:nvPr/>
        </p:nvSpPr>
        <p:spPr>
          <a:xfrm>
            <a:off x="6948264" y="5445224"/>
            <a:ext cx="1584176" cy="108012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94930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</TotalTime>
  <Words>48</Words>
  <Application>Microsoft Office PowerPoint</Application>
  <PresentationFormat>On-screen Show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Trek</vt:lpstr>
      <vt:lpstr>PowerPoint Presentation</vt:lpstr>
      <vt:lpstr>Tā  ir</vt:lpstr>
      <vt:lpstr>TĀ  ir</vt:lpstr>
      <vt:lpstr>TAS  IR</vt:lpstr>
      <vt:lpstr>TĀ  IR</vt:lpstr>
      <vt:lpstr>TAS  IR</vt:lpstr>
      <vt:lpstr>TĀ  IR</vt:lpstr>
      <vt:lpstr>TĀ  ir</vt:lpstr>
      <vt:lpstr>TAS  IR</vt:lpstr>
      <vt:lpstr>PAREIZI</vt:lpstr>
      <vt:lpstr>nepareizi</vt:lpstr>
      <vt:lpstr>jūS  ESAT  MALAČi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Gunta Parma</dc:creator>
  <cp:lastModifiedBy>Gunta Parma</cp:lastModifiedBy>
  <cp:revision>9</cp:revision>
  <dcterms:created xsi:type="dcterms:W3CDTF">2014-09-14T17:18:41Z</dcterms:created>
  <dcterms:modified xsi:type="dcterms:W3CDTF">2014-09-14T18:07:13Z</dcterms:modified>
</cp:coreProperties>
</file>