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lv-LV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011C685-D6AD-4ECE-AF64-8FC0CC76ECDF}" type="datetimeFigureOut">
              <a:rPr lang="lv-LV" smtClean="0"/>
              <a:t>2014.09.22.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lv-LV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FC646-36AC-47EE-A999-C5613F7A4646}" type="slidenum">
              <a:rPr lang="lv-LV" smtClean="0"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lv/url?sa=i&amp;rct=j&amp;q=&amp;esrc=s&amp;frm=1&amp;source=images&amp;cd=&amp;cad=rja&amp;uact=8&amp;docid=ytEKpezZJ-IKTM&amp;tbnid=tDuL8HHF9Bm7FM:&amp;ved=0CAcQjRw&amp;url=http://www.db.lv/citas-zinas/lidmasina-atgriezas-lidosta-jo-piemirsta-kada-svariga-dzineja-detala-132494&amp;ei=1vEeVMrkJanXyQPCugE&amp;bvm=bv.75775273,d.bGQ&amp;psig=AFQjCNFfg7WCDpNYHEh5QvrCG7LnEywX-A&amp;ust=1411400529139258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lv/url?sa=i&amp;rct=j&amp;q=&amp;esrc=s&amp;frm=1&amp;source=images&amp;cd=&amp;cad=rja&amp;uact=8&amp;docid=UrMBFCSqi2r9ZM&amp;tbnid=RuOJlca_JmEuqM:&amp;ved=0CAcQjRw&amp;url=http://lv.wikipedia.org/wiki/6._tramvaju_mar%C5%A1ruts_(R%C4%ABga)&amp;ei=ZuseVIPpD8q9ygOc8oCAAw&amp;bvm=bv.75775273,d.bGQ&amp;psig=AFQjCNHLhRjOm40ntlZoCDsIaqKpUbw-MA&amp;ust=1411398867689128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slide" Target="slide11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lv/url?sa=i&amp;rct=j&amp;q=&amp;esrc=s&amp;frm=1&amp;source=images&amp;cd=&amp;cad=rja&amp;uact=8&amp;docid=PrBMncx_XIbj1M&amp;tbnid=SkZOHlXVwh6SkM:&amp;ved=0CAcQjRw&amp;url=http://lv.wikipedia.org/wiki/36._autobusu_mar%C5%A1ruts_(R%C4%ABga)&amp;ei=Mu0eVK2vLsf8ygPd-IDAAQ&amp;bvm=bv.75775273,d.bGQ&amp;psig=AFQjCNFMLTDxd5jj3iGWqbAvtunUCnNx9A&amp;ust=1411399339571452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slide" Target="slide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lv/url?sa=i&amp;rct=j&amp;q=&amp;esrc=s&amp;frm=1&amp;source=images&amp;cd=&amp;cad=rja&amp;uact=8&amp;docid=FFa_fjByCcWTnM&amp;tbnid=FemH5PZqxDihXM:&amp;ved=0CAcQjRw&amp;url=http://spoki.tvnet.lv/automoto/Motocikli/41153/1/3&amp;ei=Ce4eVK7kBMnmyQP644KgDQ&amp;bvm=bv.75775273,d.bGQ&amp;psig=AFQjCNF4AE5_x3WSMmp3JJ6l5q724i4cpQ&amp;ust=1411399550104207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slide" Target="slide1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lv/url?sa=i&amp;rct=j&amp;q=&amp;esrc=s&amp;frm=1&amp;source=images&amp;cd=&amp;cad=rja&amp;uact=8&amp;docid=qC9_lzT4mWV7JM&amp;tbnid=QLmsUaRbE1la6M:&amp;ved=0CAcQjRw&amp;url=http://www.pv.lv/lv/foto_galerija/55/&amp;ei=Se8eVLGkD8PnygPkgIHwBQ&amp;bvm=bv.75775273,d.bGQ&amp;psig=AFQjCNF1QSSnDSoCaj0zAov7pgdTZ92Syw&amp;ust=141139987026410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slide" Target="slide1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lv/url?sa=i&amp;rct=j&amp;q=&amp;esrc=s&amp;frm=1&amp;source=images&amp;cd=&amp;cad=rja&amp;uact=8&amp;docid=ocd4EiuFJ0DUEM&amp;tbnid=FqDtrXtreZ74-M:&amp;ved=0CAcQjRw&amp;url=http://www.aac.lv/phpnuke/modules.php?name%3DContent%26pa%3Dshowpage%26pid%3D143&amp;ei=7u8eVLu6COj4yQOsq4KYAw&amp;bvm=bv.75775273,d.bGQ&amp;psig=AFQjCNHeiON_qFfRq1ZN-5rQjDg8pi3wgw&amp;ust=1411400041944273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slide" Target="slide1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lv/url?sa=i&amp;rct=j&amp;q=&amp;esrc=s&amp;frm=1&amp;source=images&amp;cd=&amp;cad=rja&amp;uact=8&amp;docid=Zf2Z2uCCcIRtIM&amp;tbnid=SDzumRP-sCcEfM:&amp;ved=0CAcQjRw&amp;url=http://lv.wikipedia.org/wiki/Trolejbusu_satiksme_R%C4%ABg%C4%81&amp;ei=o_AeVKLPIYXnygPwmYCoDQ&amp;bvm=bv.75775273,d.bGQ&amp;psig=AFQjCNF5EN4qmtRU0NoT5jLOoOGjv-o6Jw&amp;ust=1411400206543499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lv/url?sa=i&amp;rct=j&amp;q=&amp;esrc=s&amp;frm=1&amp;source=images&amp;cd=&amp;cad=rja&amp;uact=8&amp;docid=L2fAfiEG-ws0FM&amp;tbnid=vqDWagw9EIV1cM:&amp;ved=0CAcQjRw&amp;url=http://www.vanillatravel.lv/blogs/idejas_brivdienam/jaunakais_peldosais_kurorts__costa_cruizes_kugis_favolosa.html&amp;ei=NvEeVK-vF6m6ygOk9IGYBQ&amp;bvm=bv.75775273,d.bGQ&amp;psig=AFQjCNF0a1PxwGielqnzpUN2hrL4RnO79Q&amp;ust=141140036817657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slide" Target="slide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lv-LV" dirty="0" smtClean="0"/>
              <a:t>GudrĀs pŪces uzdevumi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TRANSPORTA LĪDZEKĻI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5" descr="https://encrypted-tbn3.gstatic.com/images?q=tbn:ANd9GcTcwjwiGxpua6b12wCRNKiQVROx4G6itX5kP-bqRgjSFEfM_RxFNUtefQ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19050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72580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lv-LV" dirty="0" smtClean="0"/>
              <a:t>TĀ  IR</a:t>
            </a:r>
            <a:endParaRPr lang="lv-LV" dirty="0"/>
          </a:p>
        </p:txBody>
      </p:sp>
      <p:pic>
        <p:nvPicPr>
          <p:cNvPr id="3" name="Picture 1" descr="https://encrypted-tbn3.gstatic.com/images?q=tbn:ANd9GcSXwMyDKRYZRxbQQ_b6XxwZ12qTlpULGwkOXIY6tc91chxrtZn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324644"/>
            <a:ext cx="15144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data:image/jpeg;base64,/9j/4AAQSkZJRgABAQAAAQABAAD/2wCEAAkGBxAQEBAUDxAUFA8UFRQRDw8UEA8UDxYQFRQWGBUUFBUYHCggGBomHBQVITEhJSkrLi4uFx8zRDM4NygtLysBCgoKDg0OGxAQGywlHyQsLCwsLCwvLCw0LC8sLCwsLCwsLCwsLCwsLCwsLCwsLCwsLCwsLCwsLCwsLCwsLCwsLP/AABEIAKUBMQMBIgACEQEDEQH/xAAcAAEBAAIDAQEAAAAAAAAAAAAAAQQGAgMFBwj/xABAEAACAgECAwYDBAgEBQUAAAABAgADEQQSBSExBhMiQVFhMnGRQoGhsQcUIzNScpLBFWKC8ENTorLxJFSTwtH/xAAbAQEBAAMBAQEAAAAAAAAAAAAAAQIDBQQGB//EAC0RAAICAQIFAgQHAQAAAAAAAAABAgMRBCEFEjFBURMyFCJhoQYVI3GBkbFC/9oADAMBAAIRAxEAPwDHiJcTvnPJERiAIjEoghIjEoEFJEuIxAJJLEgJLEQBERAEGIMAkRLiAJIiUCJZIAiIgEiWSQFiSMQQREAwUREQBmIxEAQZIgFiSIBzllM4ygpkzLmMwBmMyRAEREAREQBERIBEGSAWJJRAEkRAGJYiASWMyQBERKBmTMCJAIlkgCIJkBgCBEyeG6C3UWrXUuWPNic7EX+Nz5D26kzC2yNcHObwkEm3hGNn/eYzN2HYWvA/9Tdu9Qte3+mYtnYc5OzU5A5EvVjn/pM5MeP6KTxzfY3fDz8GqRMjiOkNNr1F1dkIVmQELuxkrz8x0Mx514TU4qUejNLWNiSiImQEREA5ZiXEGASQzliMQCRAgwBES4gEEpE4ywQksRBRIDEQQsSRAGZZJIBcwJMSwBmIiCiSIgCIiAIiQwBEk7tJpbLrFrpXc7dB5BR1Zj5KPP5cszGc4wi5SeyCTZz0GisvsWulcufX4VX+Nj5KPx6T6ZwPhNelr2V5JPOyw/E7ep9vQThwHgtelrKrzdsG23Hidv7AeQnpMwAJJwoGSfLE+B4xxWWqlyQ2gvue+mpQW/U42sRyHxHpny9T90wONa9dHp3s81G2sH7VrZ2j6kk/KZtIJ8Tciei+YTPIfP1mhduOJd7f3S/u6Pi9Dew8X9K4H3zycK0b1WpUOy3ZstnyRNeJJyWOWJJY+ZYnJP1iDE/SkklhHMEREoEREA55iSIByiTE4X3KilmICjJJJxy/vDaSywlk5x/v2npcI4I2rcpRq9I5A3Oa9TXcUX3rQ7vriZHaTRUaVhRUhe3C2W6qw5fB5hKlHJeozy6EDzzNPxEG0luZ+m8ZPFjMjHAyeQ9SOWPMkzkVIOGBB5ciCDz5jl8puyYYJJLiQiCCQyxiCkiXEkEKRJLEFJEZiCCDIZTBSREQCxJEAREkApnGUCc9PS9jqlalrG5Ig6k+p9FHmfSYylGCzJ4QxnY5aXTWWutdS7rW+FAfqWP2VHLJnuXM2mJ0mhJbVNj9b1KLlywGe7rB+FQP95M2Hh/DF4fpbbOT6jYS9nkWA8FaeiAnpPG7K0u9GuTT2bde2xhYcZKkhnCnyJO8Z8iwM+Zs1q11jjH2L7s7vD9LGuLvms4x+2/n9jyhp9VVZyF9dg8e79oz4HLc3UEfPrN34Lrjqlw/J6W26hcEBrsArjI+HBDfM48p4XZrXXrZZZZe+ytN2qL7SSqbgiEkeE53dMZmT2P1b236p3Jy6o5Hodz4X2wMCc/iNEPR5ordHT1qlZGWUvlxuvqe9x7iY0unss6sPDWp+1a3JR9eZ9hPlXPzOWJJZvMseZY+5JJ++bF254n3uo7pT+zoHP0N7Z3f0ggfeZrs7fAdD6FHPL3S3/g+W1FnNLC7CWSJ3TQWJRBgCIiAcjAiZHD9DbfYK6ly3U5JCqv8THyH59JjZZGuLlJ4SCy3hHQqkkBQSx6KoLH6AZnpt2Jt1SbNRWqVNz8ZPfA4wGUAeEzYuF9lHpurf9YJrXaz7d6WMRglc9Chbr/l5ec2etWAO4hmycYXaME8h749Z8lxLjz9unax5PZVp+7PhOt4Rquz+spvbdbpVfNOqrHiCEjvKbV6DcpIwTjJyDyxMXjnH9T+vX6sKrU6mwOqFg9D1qioqi1OjgLg+h8p944pWrU2K1IuVhtag7dr5IGGLcsc+Z8gJ8Z7UditRoy76Cq+3QuXN+jZGZ1CPsVvDneD1B+ILgtNeh4j60cT2f8AptlBnv8AZfiXC9cyqqtRqQVI091nhdgQQK36WDl8J5zY9b2aV3d2awOzF3wwI3k5IwRyH5Dl5T5PpNFpb1qbTkMWOG07barqrFBYZDttZCAQHBHMEYzNj4D2/s0wVLLDfSpwRaM3hR5JaCckY5Bsj3HWZ6unVr59PY8+GRQjjGDZ7eyx+zaR15FM8vTImJb2cuHR6z97A/lNx4FxvS66vfprA/TfWRi5CfJ6+oPv0956DUA+XKcn884hS+Wb3+pHRBnzWzg2oH/DyPVWBmM+ktX4qrB77Dj8J9QOjX0/CcDo/n+M9Vf4qvXuimYPSo+V59cj5gj8xKD6c59Lt4eD15/MZmDqOCUfbrrGSAPDglvTl5z3V/iuD90H/Bg9O/JoLNgEn5n2HmYcEHBBB9CCD+M3R+zNO4fs+jA7csUOD0ZT1HrMfW9nBY72Gyze7F2JAbmf7eg8p7a/xLpJdcoxemmuhqUT3rey7j4bQf5kYfiJi2dn9QOgRvk/P8RPdXxjRz6TRrdU12PLiZv+E6jOO6I88krj65mLZUy53Kw+akf+Z64aqmftkv7MeVo4RiTPv+UpBwDg4PNTg4IBIOD54IIOJuUk+5MMkk5STJAGIMzOFcKu1TYpQ7AcNc3hpH+r7XyHP5TVbfXVHmm8IsYuTwjFprZ3VEUtY/JEXqT/AGHqfSfRuzXAU0iZYh9Q/wC9s8gP4E9FH4zs4DwCrSL4SXtYeO5gNx/yqPsr7fWeuBPh+L8ZlqX6VW0P9PdVVybvqeb2npZtHqAgy/dllHqV8W378TWODV6KhqtSNYzsik9wEwxZlIIJ6leZ5H0E3mahruzXe3t+rtitGy9TZCd7yYIrAHCjOSPXaPIzRwzUxrTi1+x1dJbHldUpNJ/f6HgLrrbUt3Dal1nfFAvi+IkbmzzHMHGOXL1nucGtOi0Wo1JHjfCadD9phkJn2LEt8p6Ok7MEtm9gV5Hu1zzP+Yny9hjM1/txxHvLxUmO6o5cunfMBn+kcvvM6tGNVaq1uurNnEddXGl11Lqa7z8zknJZvMsxJJPuSSfviQSz66KSWEfL5IZRJKJQUREQBEYiCHObx2BFY07kfvDYws9cAeAewxNGMzOGcRs09m5Oh5WJ5Ov9iPKczi+ls1OmcK+vU21TUZbn1XlMTvrwxBqXbuwrraPg8iUx19gZ4mm7U0N1tCtyO1g4PyzjBnPXcUd8Cp9qYB7xcb2J5+E9Ao9fOfnkK7a5uE4f2e6d0Ix5mzzu1N5texWtuSmqyvT7KEJL22oGD2cwQmTtAzzM9vs7qcVvW1veNTY1Iubkz7QDzyTzG4r157Zrz6fmzd44ZiCxLHJ2nK7vXBAI9Jw01moqG2o1srMW7t6FcFycluWGyfWdOUqp1KtLD8mP5nVKPJhjtX+jmnUu2o0OynVkHK7QdNaTjO5Oik+uCDnmPOaQmkoW0abXpfpNbg7K/wBm+nu64FbMPCc9MHacYBzym46Htrw63UrpXoH60W2M9FxTTrjJbNjMo8OOnryHObVxPstodVX3eoqNlfiKBrrGKlsElHySM4HQ+QnW0qurjibyu3k2JqW6PimorbTWnZTcjKCBYD3NwB+IDBzj5HnNk4F2/sU41jXqMllvUo5H7PYgsoA8SKTu8BySMnznv679GVIUDS6m2tMeCi4tbUo9EYeJRNY4h2N1mnB3VWunUWVirUJ9FG/8J6Z112rEkRpo+ncJue8JZp9bXfp965IVS/crTtIJXpY1viJIGAMYzzOfrb7EVCqgru/alnChKsEsw/ibkAB7jM/P93F34fatlF6nVBlyiq1ZAHlcQcMuOW0/2m3aP9Mldqqur0/dknDWVHvFXphth5nz5dRONqeFyTTgsrwHLb6n0DR8ZuZd1mlZULVL4XrbaXz3m89NqKMlvMnaMnGcHT8XFliPcjBFClQamypusNdKY/jY4OOoGCcZnVoe0Wk1NCjSWi1fiuwhV18zur+IdRzxj3mxcIKilSOjZfkSfiPrOZZGuvPPDDNEZSnNRfbqdFnGdMEd1tUhd/hzjO2zuiRny7zw56Ezvs1VYTc5AxyZQQzBxjK4HMkZHL3nn8Y7t7EQgALhvhXntYMMewIz8+fWdHH+G6ZsLsQMVs6Fw2LrFew5HTcyLnzPSavQok11M53Y5n4M3Q/t7HckhUwqV/ZwR8TY+In8J26oIhQEEszbVUAFj6nHkB6zH0fBxsYpbYpY3MGSzkGtAXeAeWVC+EdBmYmlS7vHcWHarEtkI6ihKyoqyefMgNy5k9eUj08JPaQUsRWerM/Wd1X8TYOMhRncfkPKdOj0ruu+x+TYKooG1F8ufVj6+U8dqNQ7KGtBtZqlssKYBwf2pABwMjko+z7z2Ln1VFWQlT7Us2orWLut34pQHBwNvNm9ZfhnFYjJZMa7OeTb6IW8JrbkVQk8yCqlvu9ucxdR2eqbburHhGxMErhMkgDB5cyfrO/huouaxnfTkhrTWtq2AhdOle7ftPTL+AKOZzmelotU9m3dS9bGuuwhwvIvu/Z5BwXXbzxy8Qhy1dW8ZP8As3RUZLODWX7J1Hp3g+T5/MTEt7Jn7Njf6kU/kZvAxnB64zjHlnnOi/VVIyrY6q742gkgnJIGPpN0OLa6HSbJ6MH2Ne4bwPSV47zTvY38TuHT7k5D6gzP4nxx9ON1dHe6dQMhHWu1D0ztfwlTy6ET1Kra7MbGVsjcNrA5GB6fzD6idh0YIwVyCMHPQgzQ9bqLZ81uX9GZxgo9D59d+luiuwo+h1C7eubNNvz8t3P6zc+A9otLrq9+ltDgfGh8NqHzDoeY+fSfN+33B9LVZ3dgZif3TINzLkZ2H1ODkD05z5/dVZpbVet7K7B+6sKPU49Bu6H+U8jO1DQ06ivKjysm5+ltdY4Qd0Mu5CI2MqpOfG3sPxOBO3R6Za0VAOQHn8RJ5lj6sScn3M+P9nO39ZxVxRdhwP8A1lQYKW6jvaEyAfPcnL2n0/QUl61s0uo30sAyMtneIR8zOfbpbqtnHK8ozTRkcf4kNLp7LerAbax62tyQfU5+6fJlB6k5Y82PqxOSfvM33tJwnVak0q74294yDuSai2MbnYHwnBIHzmr8Q4DqaVZ3rzWoJZ1YHaPUg4I+c+k4HdpqYcsniT8nk1ClJ/Q8vEYl9PQgEEHIII6g+YifUHiJLiWQQAZJYgoiWIIUwIxAgpxsQMCCMggjHz9JtVHEEKVkfwIOQB+Fdvn8pq5nVZ3y5NJByd3dsSPF5lD0APmJxeMaGV9ada3RjNZjg3Iays9QfoJ5PbDjFdHD9VZWGFwQV1sCOTWsE3dPIGatZxu5P3mnuHuELgj2K5nm8a44l9FtLBx3ijaTXYMOpDLnlzGRPnKdHfCyPPHbJKq5KSbR9V4D2J4amlrpUqfAveh9rFrGUMzvz6+ID2A5TVuJ8b1fCtQtejWu2u1Be2nYu1NemNhStt/XvG2npnAHSfPeH9otfWwr2O1hAwuG3FOQGQB6DGT6Tu1fAOJsyvlS6oEAW0F1TJYIfUjJn0CqnJ7LY63qRS6n1nTduK9TQtipZRf0tpDVWKrdMNvwwBHMHGDMbiXEm1FexNc9BIwzCpw2c9A6k4U9DgD5z5vp11FOWbT3l2VVexgbCyg5AGOQGfKd3+PbfjV08vErr+YnM1Feo5vlzg8s77c4j0PH4v2fsoZtwBryStqklSMZPLPM9euDOgaAVuFvBRiAfFgDaRkHPTBE2TT8fSw7VIcty2cmB+YPIzp1ej0bbmekpt+M1WYwf5BkZ9gJuq1c1tOLyI3v/pGLwvV6SpksS4pYvw2BXWwfIjp/efQeCfpRoTbXq91q4AXV11e+NtqYHiAAO5eXPpy5/NNTotFkbNXbWx5DvaiUHlzIGcfdMK+lVXKamuxw20oqMpx5MpIwV9jzmd1VOpjiaNsbF1Pvum4zodXYz03V2PtIWvcUt2nwjwsAfNj08p3cY07WYKnDCoYB5Hez4UZ+4z88C+zaV3DacciucYOeXpz9JsHBu2vENKylbu8rUAd1aS9Z2jwgbjuXqehnLt4Sl7DXLD2Pvmqd66j3a+JV8KgcsjHIfjMLgQDUPuY5dmBPngcsDM03hX6VaXwNTQ9TcgSP2lRz5gjmPvnqcF49WKgPEuWdvFyXDHKsGGZwrNJfTF5j3NknHmW/Y9fgjCxnYscq6kDC5zlsr0mbxy0isMGwAwDDbzOeQHXyJnhcO1qLbqMMNrlbEwy42ncD9+T0mRxTU76LQOZ27lwftLzH5GapTmrUYQj+k0sHscF1StSuDnBbPsc9PxmRquLU07TdclQYlVaxkRSwGcZJxma/otRXWg7vIRsPgtnmQM8/nmNRrKnGLESwDmA9aWANjGcMDiRWYt+bOD0VJqCRsVfFa2AKWI+TgbLEfy9FMWapT5/9KmajWdLW++rT0JYMgWJTWlgBHPBA9JzfjKjzmV025fo5x9TM2enVIhJXqeuMgf05wJ2NxDPU/lNIu7QLjrPP1fa+tB8WP9URhqZ7LIyb1xizSlN1gToFsL1l129f2gA+H/N9maLr24Xqcpp9YKmbICV6qi9Gbp4a7gx2/LE1niPb058DNnyIz1nhP2n1d7N3Cncx8Zrr8Z/mKDn95n1Oj+JcMTjv2Jzo97Xdhr6umsoderJW6LcVI6KrgID8jPN4Rxe3hdjnS6q2tiR31TVVGliOm+sk5/mGD7zDq7Na685vtFQP/Mdmf+hZ6uk7I6ZQO9L2t8wlf9I5n6zq1aPUS9x55WwRu3Dv016Zjtv01i2etJFqE/ynaR8ufznV2o/SDfqqLqNJo7gLq2re62soqV2AqWC8yTjPKeVRUlXKqtKx/kQKfqOf1M5/MzfHg9bkpSbNb1L7I8fhViaeiuo7zszlmrcZJOTjlyGSZlrxOn+ID2OAZm5x5wWM6cYSisJmlyi+qMddbWejj6ic1tU/aH1nM1qeqr/Qv/5Ov9Vr/wCWv9C/mBMsTJ8p2gxidH6pX/Bj5M4/IzklCr03f/JYR9CZVzdyNLsd+InDb/vMSkwczERABgQZBAOYJHQn7siXeehP+/mZxEQ1kFDenLI54AB+RPXHtIIiFsCg+5g88bhnBBGQGwfXnJKIayMnRZoaH+Kio+5rXP4YMwbuzWjY5FXdtjAapmQjHngcjPVzLMHVB9UXmZr2q7MsyEV6x/Zbq0Yf1LznhX9l9TUmXZXG4AGt0PX/ACttP4zfph8X0ZuotRfjwGr548anOM+/T7557NLDDcUZxsfRmif4TaegP3qAf+lmnW+msQ+JcfPw/wDdicCxB2ncrDqpLBgfQiBqXGcOw8/jacp57o2ZKVfrsbHqBkfUS0a16jlHZD6AsAfmvSdDcRsrcPybdW9TbvNGBDZ884PWcm4nhVxnlt3eI88dchs9Y9NSW5mq09z2dP2mfpYgPunhb5kdJkr2iX7LMPLG5gfkRmaxoO/1FmyqtXY5wO6rxtzzLEAfWb3pez9BrTv9NWLcYsFb293nngjDY6dcTCPC42dEap1xieWvapkGEscAdAG5evnOuztlaPPI91H9p7i9ntF/7dT82tP/ANp2pwbSL00tP3oG/wC7M2rglfdIkZqPRs1V+2Vp+wCfYkH6Tj/i2su/d02n+WpyPr0m7U0onwVon8tda/kJ2s5PmfqZuhwelPojP4g0c8J4jZzKlRnHisQHHyBziZi9jGIPeaob8HGytimfck5x8ptUpnshoaYdjF3SNLHZ/V0Hcun0+oGPM9508wrlT93Obr2WqGq0rb7adJrK3Nf6rZWKaWrIUowUkOoyWUkE9BynEQwz1wfQHyHtK9IlvF4Cva6o6D+sKWBqpYqSD3eqbmQcHaWr5g+RJnmantGKTi/Q6lAPtbkKfcxXB+s9vEocjoTj0zymbofaRFYn1Q4HW+tosu01bMlbd29W6v8AWASoYELnDBh055mCeJYJBp1Cn0bRakEezAZxMvTIKmZqc1M+O8NLNVvx03CsgHGT19Z3XamxyDZY7sBtDM+W25JA6e8xhXbndlc4Y2R5h4qnmlg920+qC/ik7qtWrgFVfaeYOyzB+omULCPM/jJk+s3qEvJrcovscabEYgNbXSDy73UFqaQfdiPb2zPX4rp9JQiLTauqvsUsdSrodPWgIGalQ4LnoMk49Z5TAEEMMoww6nBDKeqkef8A4mFwzQCivu1OUDOyDBBCtjAPuMdZhKMnJb7GSlHlMyIibjWIiIIcojMQBERBQJZMSwQSyQIKWMxJALERAEGIgh06vSVXcrqks9Cw8Q+TDnPKu7KaI9FtT+W5j+DT24xMJVQfVGSlJdGazb2I0zf8e/7xUZn8H7OabSncqmy3BHeWBSAD/DX0B956+ImKpgnsi+pLyByGAAOWCFVVB+e0SRJNpgIIljEFOOIM5SYghBGZcRiCkEZgCMQBmIAiCASREFECIEELIYMQUSSyQC4iSIBzlmXXw52rWwEYJZQPEMbRlizEbVAGTzPQGS3h1q53LjABbLKCM+RBPIjIz6ZGeomPPHyXDMSJm6bhdlibkwfEy7QSW3KFPID13gD3nF+GXjOayMczzXGPFzznmPC2D549xlzx8jDMSWZZ4ZcDjYM5C431k7iUGCAcg5sr+W4TDlUk+hMFkiJQWWTMQCxJEAsskZggiMxmAIkzEFGIiIAkJlzEASSyQQhjMuIxAEREFJLAiATEYiWAQiScszjAESiDAIJJYgEiWIB313uu3DfDnb0x4uTDHmCPI8p2Pr7WBDOTnAOQpzj15c/f1wAegliTlXguWcKdXYnwOV69OXxFSfxrT+kTk+utJOX67sgBQPEAG5AY5hRERyrwMs5f4lduDb+Y5qNqbR8PRcY+wp6dVB685ixEKKXQjYiIlIJIiAUyxEAGSWIBJYiCkiIggliIKSIiCCQiIgCIiAIiIKJDLEEOOZREQUoiWIBxESxAJIYiASIiCH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17475" y="-1112838"/>
            <a:ext cx="428625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992" y="1240429"/>
            <a:ext cx="3981572" cy="215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5" descr="data:image/jpeg;base64,/9j/4AAQSkZJRgABAQAAAQABAAD/2wCEAAkGBxAQEBAUDxAUFA8UFRQRDw8UEA8UDxYQFRQWGBUUFBUYHCggGBomHBQVITEhJSkrLi4uFx8zRDM4NygtLysBCgoKDg0OGxAQGywlHyQsLCwsLCwvLCw0LC8sLCwsLCwsLCwsLCwsLCwsLCwsLCwsLCwsLCwsLCwsLCwsLCwsLP/AABEIAKUBMQMBIgACEQEDEQH/xAAcAAEBAAIDAQEAAAAAAAAAAAAAAQQGAgMFBwj/xABAEAACAgECAwYDBAgEBQUAAAABAgADEQQSBSExBhMiQVFhMnGRQoGhsQcUIzNScpLBFWKC8ENTorLxJFSTwtH/xAAbAQEBAAMBAQEAAAAAAAAAAAAAAQIDBQQGB//EAC0RAAICAQIFAgQHAQAAAAAAAAABAgMRBCEFEjFBURMyFCJhoQYVI3GBkbFC/9oADAMBAAIRAxEAPwDHiJcTvnPJERiAIjEoghIjEoEFJEuIxAJJLEgJLEQBERAEGIMAkRLiAJIiUCJZIAiIgEiWSQFiSMQQREAwUREQBmIxEAQZIgFiSIBzllM4ygpkzLmMwBmMyRAEREAREQBERIBEGSAWJJRAEkRAGJYiASWMyQBERKBmTMCJAIlkgCIJkBgCBEyeG6C3UWrXUuWPNic7EX+Nz5D26kzC2yNcHObwkEm3hGNn/eYzN2HYWvA/9Tdu9Qte3+mYtnYc5OzU5A5EvVjn/pM5MeP6KTxzfY3fDz8GqRMjiOkNNr1F1dkIVmQELuxkrz8x0Mx514TU4qUejNLWNiSiImQEREA5ZiXEGASQzliMQCRAgwBES4gEEpE4ywQksRBRIDEQQsSRAGZZJIBcwJMSwBmIiCiSIgCIiAIiQwBEk7tJpbLrFrpXc7dB5BR1Zj5KPP5cszGc4wi5SeyCTZz0GisvsWulcufX4VX+Nj5KPx6T6ZwPhNelr2V5JPOyw/E7ep9vQThwHgtelrKrzdsG23Hidv7AeQnpMwAJJwoGSfLE+B4xxWWqlyQ2gvue+mpQW/U42sRyHxHpny9T90wONa9dHp3s81G2sH7VrZ2j6kk/KZtIJ8Tciei+YTPIfP1mhduOJd7f3S/u6Pi9Dew8X9K4H3zycK0b1WpUOy3ZstnyRNeJJyWOWJJY+ZYnJP1iDE/SkklhHMEREoEREA55iSIByiTE4X3KilmICjJJJxy/vDaSywlk5x/v2npcI4I2rcpRq9I5A3Oa9TXcUX3rQ7vriZHaTRUaVhRUhe3C2W6qw5fB5hKlHJeozy6EDzzNPxEG0luZ+m8ZPFjMjHAyeQ9SOWPMkzkVIOGBB5ciCDz5jl8puyYYJJLiQiCCQyxiCkiXEkEKRJLEFJEZiCCDIZTBSREQCxJEAREkApnGUCc9PS9jqlalrG5Ig6k+p9FHmfSYylGCzJ4QxnY5aXTWWutdS7rW+FAfqWP2VHLJnuXM2mJ0mhJbVNj9b1KLlywGe7rB+FQP95M2Hh/DF4fpbbOT6jYS9nkWA8FaeiAnpPG7K0u9GuTT2bde2xhYcZKkhnCnyJO8Z8iwM+Zs1q11jjH2L7s7vD9LGuLvms4x+2/n9jyhp9VVZyF9dg8e79oz4HLc3UEfPrN34Lrjqlw/J6W26hcEBrsArjI+HBDfM48p4XZrXXrZZZZe+ytN2qL7SSqbgiEkeE53dMZmT2P1b236p3Jy6o5Hodz4X2wMCc/iNEPR5ordHT1qlZGWUvlxuvqe9x7iY0unss6sPDWp+1a3JR9eZ9hPlXPzOWJJZvMseZY+5JJ++bF254n3uo7pT+zoHP0N7Z3f0ggfeZrs7fAdD6FHPL3S3/g+W1FnNLC7CWSJ3TQWJRBgCIiAcjAiZHD9DbfYK6ly3U5JCqv8THyH59JjZZGuLlJ4SCy3hHQqkkBQSx6KoLH6AZnpt2Jt1SbNRWqVNz8ZPfA4wGUAeEzYuF9lHpurf9YJrXaz7d6WMRglc9Chbr/l5ec2etWAO4hmycYXaME8h749Z8lxLjz9unax5PZVp+7PhOt4Rquz+spvbdbpVfNOqrHiCEjvKbV6DcpIwTjJyDyxMXjnH9T+vX6sKrU6mwOqFg9D1qioqi1OjgLg+h8p944pWrU2K1IuVhtag7dr5IGGLcsc+Z8gJ8Z7UditRoy76Cq+3QuXN+jZGZ1CPsVvDneD1B+ILgtNeh4j60cT2f8AptlBnv8AZfiXC9cyqqtRqQVI091nhdgQQK36WDl8J5zY9b2aV3d2awOzF3wwI3k5IwRyH5Dl5T5PpNFpb1qbTkMWOG07barqrFBYZDttZCAQHBHMEYzNj4D2/s0wVLLDfSpwRaM3hR5JaCckY5Bsj3HWZ6unVr59PY8+GRQjjGDZ7eyx+zaR15FM8vTImJb2cuHR6z97A/lNx4FxvS66vfprA/TfWRi5CfJ6+oPv0956DUA+XKcn884hS+Wb3+pHRBnzWzg2oH/DyPVWBmM+ktX4qrB77Dj8J9QOjX0/CcDo/n+M9Vf4qvXuimYPSo+V59cj5gj8xKD6c59Lt4eD15/MZmDqOCUfbrrGSAPDglvTl5z3V/iuD90H/Bg9O/JoLNgEn5n2HmYcEHBBB9CCD+M3R+zNO4fs+jA7csUOD0ZT1HrMfW9nBY72Gyze7F2JAbmf7eg8p7a/xLpJdcoxemmuhqUT3rey7j4bQf5kYfiJi2dn9QOgRvk/P8RPdXxjRz6TRrdU12PLiZv+E6jOO6I88krj65mLZUy53Kw+akf+Z64aqmftkv7MeVo4RiTPv+UpBwDg4PNTg4IBIOD54IIOJuUk+5MMkk5STJAGIMzOFcKu1TYpQ7AcNc3hpH+r7XyHP5TVbfXVHmm8IsYuTwjFprZ3VEUtY/JEXqT/AGHqfSfRuzXAU0iZYh9Q/wC9s8gP4E9FH4zs4DwCrSL4SXtYeO5gNx/yqPsr7fWeuBPh+L8ZlqX6VW0P9PdVVybvqeb2npZtHqAgy/dllHqV8W378TWODV6KhqtSNYzsik9wEwxZlIIJ6leZ5H0E3mahruzXe3t+rtitGy9TZCd7yYIrAHCjOSPXaPIzRwzUxrTi1+x1dJbHldUpNJ/f6HgLrrbUt3Dal1nfFAvi+IkbmzzHMHGOXL1nucGtOi0Wo1JHjfCadD9phkJn2LEt8p6Ok7MEtm9gV5Hu1zzP+Yny9hjM1/txxHvLxUmO6o5cunfMBn+kcvvM6tGNVaq1uurNnEddXGl11Lqa7z8zknJZvMsxJJPuSSfviQSz66KSWEfL5IZRJKJQUREQBEYiCHObx2BFY07kfvDYws9cAeAewxNGMzOGcRs09m5Oh5WJ5Ov9iPKczi+ls1OmcK+vU21TUZbn1XlMTvrwxBqXbuwrraPg8iUx19gZ4mm7U0N1tCtyO1g4PyzjBnPXcUd8Cp9qYB7xcb2J5+E9Ao9fOfnkK7a5uE4f2e6d0Ix5mzzu1N5texWtuSmqyvT7KEJL22oGD2cwQmTtAzzM9vs7qcVvW1veNTY1Iubkz7QDzyTzG4r157Zrz6fmzd44ZiCxLHJ2nK7vXBAI9Jw01moqG2o1srMW7t6FcFycluWGyfWdOUqp1KtLD8mP5nVKPJhjtX+jmnUu2o0OynVkHK7QdNaTjO5Oik+uCDnmPOaQmkoW0abXpfpNbg7K/wBm+nu64FbMPCc9MHacYBzym46Htrw63UrpXoH60W2M9FxTTrjJbNjMo8OOnryHObVxPstodVX3eoqNlfiKBrrGKlsElHySM4HQ+QnW0qurjibyu3k2JqW6PimorbTWnZTcjKCBYD3NwB+IDBzj5HnNk4F2/sU41jXqMllvUo5H7PYgsoA8SKTu8BySMnznv679GVIUDS6m2tMeCi4tbUo9EYeJRNY4h2N1mnB3VWunUWVirUJ9FG/8J6Z112rEkRpo+ncJue8JZp9bXfp965IVS/crTtIJXpY1viJIGAMYzzOfrb7EVCqgru/alnChKsEsw/ibkAB7jM/P93F34fatlF6nVBlyiq1ZAHlcQcMuOW0/2m3aP9Mldqqur0/dknDWVHvFXphth5nz5dRONqeFyTTgsrwHLb6n0DR8ZuZd1mlZULVL4XrbaXz3m89NqKMlvMnaMnGcHT8XFliPcjBFClQamypusNdKY/jY4OOoGCcZnVoe0Wk1NCjSWi1fiuwhV18zur+IdRzxj3mxcIKilSOjZfkSfiPrOZZGuvPPDDNEZSnNRfbqdFnGdMEd1tUhd/hzjO2zuiRny7zw56Ezvs1VYTc5AxyZQQzBxjK4HMkZHL3nn8Y7t7EQgALhvhXntYMMewIz8+fWdHH+G6ZsLsQMVs6Fw2LrFew5HTcyLnzPSavQok11M53Y5n4M3Q/t7HckhUwqV/ZwR8TY+In8J26oIhQEEszbVUAFj6nHkB6zH0fBxsYpbYpY3MGSzkGtAXeAeWVC+EdBmYmlS7vHcWHarEtkI6ihKyoqyefMgNy5k9eUj08JPaQUsRWerM/Wd1X8TYOMhRncfkPKdOj0ruu+x+TYKooG1F8ufVj6+U8dqNQ7KGtBtZqlssKYBwf2pABwMjko+z7z2Ln1VFWQlT7Us2orWLut34pQHBwNvNm9ZfhnFYjJZMa7OeTb6IW8JrbkVQk8yCqlvu9ucxdR2eqbburHhGxMErhMkgDB5cyfrO/huouaxnfTkhrTWtq2AhdOle7ftPTL+AKOZzmelotU9m3dS9bGuuwhwvIvu/Z5BwXXbzxy8Qhy1dW8ZP8As3RUZLODWX7J1Hp3g+T5/MTEt7Jn7Njf6kU/kZvAxnB64zjHlnnOi/VVIyrY6q742gkgnJIGPpN0OLa6HSbJ6MH2Ne4bwPSV47zTvY38TuHT7k5D6gzP4nxx9ON1dHe6dQMhHWu1D0ztfwlTy6ET1Kra7MbGVsjcNrA5GB6fzD6idh0YIwVyCMHPQgzQ9bqLZ81uX9GZxgo9D59d+luiuwo+h1C7eubNNvz8t3P6zc+A9otLrq9+ltDgfGh8NqHzDoeY+fSfN+33B9LVZ3dgZif3TINzLkZ2H1ODkD05z5/dVZpbVet7K7B+6sKPU49Bu6H+U8jO1DQ06ivKjysm5+ltdY4Qd0Mu5CI2MqpOfG3sPxOBO3R6Za0VAOQHn8RJ5lj6sScn3M+P9nO39ZxVxRdhwP8A1lQYKW6jvaEyAfPcnL2n0/QUl61s0uo30sAyMtneIR8zOfbpbqtnHK8ozTRkcf4kNLp7LerAbax62tyQfU5+6fJlB6k5Y82PqxOSfvM33tJwnVak0q74294yDuSai2MbnYHwnBIHzmr8Q4DqaVZ3rzWoJZ1YHaPUg4I+c+k4HdpqYcsniT8nk1ClJ/Q8vEYl9PQgEEHIII6g+YifUHiJLiWQQAZJYgoiWIIUwIxAgpxsQMCCMggjHz9JtVHEEKVkfwIOQB+Fdvn8pq5nVZ3y5NJByd3dsSPF5lD0APmJxeMaGV9ada3RjNZjg3Iays9QfoJ5PbDjFdHD9VZWGFwQV1sCOTWsE3dPIGatZxu5P3mnuHuELgj2K5nm8a44l9FtLBx3ijaTXYMOpDLnlzGRPnKdHfCyPPHbJKq5KSbR9V4D2J4amlrpUqfAveh9rFrGUMzvz6+ID2A5TVuJ8b1fCtQtejWu2u1Be2nYu1NemNhStt/XvG2npnAHSfPeH9otfWwr2O1hAwuG3FOQGQB6DGT6Tu1fAOJsyvlS6oEAW0F1TJYIfUjJn0CqnJ7LY63qRS6n1nTduK9TQtipZRf0tpDVWKrdMNvwwBHMHGDMbiXEm1FexNc9BIwzCpw2c9A6k4U9DgD5z5vp11FOWbT3l2VVexgbCyg5AGOQGfKd3+PbfjV08vErr+YnM1Feo5vlzg8s77c4j0PH4v2fsoZtwBryStqklSMZPLPM9euDOgaAVuFvBRiAfFgDaRkHPTBE2TT8fSw7VIcty2cmB+YPIzp1ej0bbmekpt+M1WYwf5BkZ9gJuq1c1tOLyI3v/pGLwvV6SpksS4pYvw2BXWwfIjp/efQeCfpRoTbXq91q4AXV11e+NtqYHiAAO5eXPpy5/NNTotFkbNXbWx5DvaiUHlzIGcfdMK+lVXKamuxw20oqMpx5MpIwV9jzmd1VOpjiaNsbF1Pvum4zodXYz03V2PtIWvcUt2nwjwsAfNj08p3cY07WYKnDCoYB5Hez4UZ+4z88C+zaV3DacciucYOeXpz9JsHBu2vENKylbu8rUAd1aS9Z2jwgbjuXqehnLt4Sl7DXLD2Pvmqd66j3a+JV8KgcsjHIfjMLgQDUPuY5dmBPngcsDM03hX6VaXwNTQ9TcgSP2lRz5gjmPvnqcF49WKgPEuWdvFyXDHKsGGZwrNJfTF5j3NknHmW/Y9fgjCxnYscq6kDC5zlsr0mbxy0isMGwAwDDbzOeQHXyJnhcO1qLbqMMNrlbEwy42ncD9+T0mRxTU76LQOZ27lwftLzH5GapTmrUYQj+k0sHscF1StSuDnBbPsc9PxmRquLU07TdclQYlVaxkRSwGcZJxma/otRXWg7vIRsPgtnmQM8/nmNRrKnGLESwDmA9aWANjGcMDiRWYt+bOD0VJqCRsVfFa2AKWI+TgbLEfy9FMWapT5/9KmajWdLW++rT0JYMgWJTWlgBHPBA9JzfjKjzmV025fo5x9TM2enVIhJXqeuMgf05wJ2NxDPU/lNIu7QLjrPP1fa+tB8WP9URhqZ7LIyb1xizSlN1gToFsL1l129f2gA+H/N9maLr24Xqcpp9YKmbICV6qi9Gbp4a7gx2/LE1niPb058DNnyIz1nhP2n1d7N3Cncx8Zrr8Z/mKDn95n1Oj+JcMTjv2Jzo97Xdhr6umsoderJW6LcVI6KrgID8jPN4Rxe3hdjnS6q2tiR31TVVGliOm+sk5/mGD7zDq7Na685vtFQP/Mdmf+hZ6uk7I6ZQO9L2t8wlf9I5n6zq1aPUS9x55WwRu3Dv016Zjtv01i2etJFqE/ynaR8ufznV2o/SDfqqLqNJo7gLq2re62soqV2AqWC8yTjPKeVRUlXKqtKx/kQKfqOf1M5/MzfHg9bkpSbNb1L7I8fhViaeiuo7zszlmrcZJOTjlyGSZlrxOn+ID2OAZm5x5wWM6cYSisJmlyi+qMddbWejj6ic1tU/aH1nM1qeqr/Qv/5Ov9Vr/wCWv9C/mBMsTJ8p2gxidH6pX/Bj5M4/IzklCr03f/JYR9CZVzdyNLsd+InDb/vMSkwczERABgQZBAOYJHQn7siXeehP+/mZxEQ1kFDenLI54AB+RPXHtIIiFsCg+5g88bhnBBGQGwfXnJKIayMnRZoaH+Kio+5rXP4YMwbuzWjY5FXdtjAapmQjHngcjPVzLMHVB9UXmZr2q7MsyEV6x/Zbq0Yf1LznhX9l9TUmXZXG4AGt0PX/ACttP4zfph8X0ZuotRfjwGr548anOM+/T7557NLDDcUZxsfRmif4TaegP3qAf+lmnW+msQ+JcfPw/wDdicCxB2ncrDqpLBgfQiBqXGcOw8/jacp57o2ZKVfrsbHqBkfUS0a16jlHZD6AsAfmvSdDcRsrcPybdW9TbvNGBDZ884PWcm4nhVxnlt3eI88dchs9Y9NSW5mq09z2dP2mfpYgPunhb5kdJkr2iX7LMPLG5gfkRmaxoO/1FmyqtXY5wO6rxtzzLEAfWb3pez9BrTv9NWLcYsFb293nngjDY6dcTCPC42dEap1xieWvapkGEscAdAG5evnOuztlaPPI91H9p7i9ntF/7dT82tP/ANp2pwbSL00tP3oG/wC7M2rglfdIkZqPRs1V+2Vp+wCfYkH6Tj/i2su/d02n+WpyPr0m7U0onwVon8tda/kJ2s5PmfqZuhwelPojP4g0c8J4jZzKlRnHisQHHyBziZi9jGIPeaob8HGytimfck5x8ptUpnshoaYdjF3SNLHZ/V0Hcun0+oGPM9508wrlT93Obr2WqGq0rb7adJrK3Nf6rZWKaWrIUowUkOoyWUkE9BynEQwz1wfQHyHtK9IlvF4Cva6o6D+sKWBqpYqSD3eqbmQcHaWr5g+RJnmantGKTi/Q6lAPtbkKfcxXB+s9vEocjoTj0zymbofaRFYn1Q4HW+tosu01bMlbd29W6v8AWASoYELnDBh055mCeJYJBp1Cn0bRakEezAZxMvTIKmZqc1M+O8NLNVvx03CsgHGT19Z3XamxyDZY7sBtDM+W25JA6e8xhXbndlc4Y2R5h4qnmlg920+qC/ik7qtWrgFVfaeYOyzB+omULCPM/jJk+s3qEvJrcovscabEYgNbXSDy73UFqaQfdiPb2zPX4rp9JQiLTauqvsUsdSrodPWgIGalQ4LnoMk49Z5TAEEMMoww6nBDKeqkef8A4mFwzQCivu1OUDOyDBBCtjAPuMdZhKMnJb7GSlHlMyIibjWIiIIcojMQBERBQJZMSwQSyQIKWMxJALERAEGIgh06vSVXcrqks9Cw8Q+TDnPKu7KaI9FtT+W5j+DT24xMJVQfVGSlJdGazb2I0zf8e/7xUZn8H7OabSncqmy3BHeWBSAD/DX0B956+ImKpgnsi+pLyByGAAOWCFVVB+e0SRJNpgIIljEFOOIM5SYghBGZcRiCkEZgCMQBmIAiCASREFECIEELIYMQUSSyQC4iSIBzlmXXw52rWwEYJZQPEMbRlizEbVAGTzPQGS3h1q53LjABbLKCM+RBPIjIz6ZGeomPPHyXDMSJm6bhdlibkwfEy7QSW3KFPID13gD3nF+GXjOayMczzXGPFzznmPC2D549xlzx8jDMSWZZ4ZcDjYM5C431k7iUGCAcg5sr+W4TDlUk+hMFkiJQWWTMQCxJEAsskZggiMxmAIkzEFGIiIAkJlzEASSyQQhjMuIxAEREFJLAiATEYiWAQiScszjAESiDAIJJYgEiWIB313uu3DfDnb0x4uTDHmCPI8p2Pr7WBDOTnAOQpzj15c/f1wAegliTlXguWcKdXYnwOV69OXxFSfxrT+kTk+utJOX67sgBQPEAG5AY5hRERyrwMs5f4lduDb+Y5qNqbR8PRcY+wp6dVB685ixEKKXQjYiIlIJIiAUyxEAGSWIBJYiCkiIggliIKSIiCCQiIgCIiAIiIKJDLEEOOZREQUoiWIBxESxAJIYiASIiCH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69875" y="-960438"/>
            <a:ext cx="428625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6" name="AutoShape 7" descr="data:image/jpeg;base64,/9j/4AAQSkZJRgABAQAAAQABAAD/2wCEAAkGBxAQEBAUDxAUFA8UFRQRDw8UEA8UDxYQFRQWGBUUFBUYHCggGBomHBQVITEhJSkrLi4uFx8zRDM4NygtLysBCgoKDg0OGxAQGywlHyQsLCwsLCwvLCw0LC8sLCwsLCwsLCwsLCwsLCwsLCwsLCwsLCwsLCwsLCwsLCwsLCwsLP/AABEIAKUBMQMBIgACEQEDEQH/xAAcAAEBAAIDAQEAAAAAAAAAAAAAAQQGAgMFBwj/xABAEAACAgECAwYDBAgEBQUAAAABAgADEQQSBSExBhMiQVFhMnGRQoGhsQcUIzNScpLBFWKC8ENTorLxJFSTwtH/xAAbAQEBAAMBAQEAAAAAAAAAAAAAAQIDBQQGB//EAC0RAAICAQIFAgQHAQAAAAAAAAABAgMRBCEFEjFBURMyFCJhoQYVI3GBkbFC/9oADAMBAAIRAxEAPwDHiJcTvnPJERiAIjEoghIjEoEFJEuIxAJJLEgJLEQBERAEGIMAkRLiAJIiUCJZIAiIgEiWSQFiSMQQREAwUREQBmIxEAQZIgFiSIBzllM4ygpkzLmMwBmMyRAEREAREQBERIBEGSAWJJRAEkRAGJYiASWMyQBERKBmTMCJAIlkgCIJkBgCBEyeG6C3UWrXUuWPNic7EX+Nz5D26kzC2yNcHObwkEm3hGNn/eYzN2HYWvA/9Tdu9Qte3+mYtnYc5OzU5A5EvVjn/pM5MeP6KTxzfY3fDz8GqRMjiOkNNr1F1dkIVmQELuxkrz8x0Mx514TU4qUejNLWNiSiImQEREA5ZiXEGASQzliMQCRAgwBES4gEEpE4ywQksRBRIDEQQsSRAGZZJIBcwJMSwBmIiCiSIgCIiAIiQwBEk7tJpbLrFrpXc7dB5BR1Zj5KPP5cszGc4wi5SeyCTZz0GisvsWulcufX4VX+Nj5KPx6T6ZwPhNelr2V5JPOyw/E7ep9vQThwHgtelrKrzdsG23Hidv7AeQnpMwAJJwoGSfLE+B4xxWWqlyQ2gvue+mpQW/U42sRyHxHpny9T90wONa9dHp3s81G2sH7VrZ2j6kk/KZtIJ8Tciei+YTPIfP1mhduOJd7f3S/u6Pi9Dew8X9K4H3zycK0b1WpUOy3ZstnyRNeJJyWOWJJY+ZYnJP1iDE/SkklhHMEREoEREA55iSIByiTE4X3KilmICjJJJxy/vDaSywlk5x/v2npcI4I2rcpRq9I5A3Oa9TXcUX3rQ7vriZHaTRUaVhRUhe3C2W6qw5fB5hKlHJeozy6EDzzNPxEG0luZ+m8ZPFjMjHAyeQ9SOWPMkzkVIOGBB5ciCDz5jl8puyYYJJLiQiCCQyxiCkiXEkEKRJLEFJEZiCCDIZTBSREQCxJEAREkApnGUCc9PS9jqlalrG5Ig6k+p9FHmfSYylGCzJ4QxnY5aXTWWutdS7rW+FAfqWP2VHLJnuXM2mJ0mhJbVNj9b1KLlywGe7rB+FQP95M2Hh/DF4fpbbOT6jYS9nkWA8FaeiAnpPG7K0u9GuTT2bde2xhYcZKkhnCnyJO8Z8iwM+Zs1q11jjH2L7s7vD9LGuLvms4x+2/n9jyhp9VVZyF9dg8e79oz4HLc3UEfPrN34Lrjqlw/J6W26hcEBrsArjI+HBDfM48p4XZrXXrZZZZe+ytN2qL7SSqbgiEkeE53dMZmT2P1b236p3Jy6o5Hodz4X2wMCc/iNEPR5ordHT1qlZGWUvlxuvqe9x7iY0unss6sPDWp+1a3JR9eZ9hPlXPzOWJJZvMseZY+5JJ++bF254n3uo7pT+zoHP0N7Z3f0ggfeZrs7fAdD6FHPL3S3/g+W1FnNLC7CWSJ3TQWJRBgCIiAcjAiZHD9DbfYK6ly3U5JCqv8THyH59JjZZGuLlJ4SCy3hHQqkkBQSx6KoLH6AZnpt2Jt1SbNRWqVNz8ZPfA4wGUAeEzYuF9lHpurf9YJrXaz7d6WMRglc9Chbr/l5ec2etWAO4hmycYXaME8h749Z8lxLjz9unax5PZVp+7PhOt4Rquz+spvbdbpVfNOqrHiCEjvKbV6DcpIwTjJyDyxMXjnH9T+vX6sKrU6mwOqFg9D1qioqi1OjgLg+h8p944pWrU2K1IuVhtag7dr5IGGLcsc+Z8gJ8Z7UditRoy76Cq+3QuXN+jZGZ1CPsVvDneD1B+ILgtNeh4j60cT2f8AptlBnv8AZfiXC9cyqqtRqQVI091nhdgQQK36WDl8J5zY9b2aV3d2awOzF3wwI3k5IwRyH5Dl5T5PpNFpb1qbTkMWOG07barqrFBYZDttZCAQHBHMEYzNj4D2/s0wVLLDfSpwRaM3hR5JaCckY5Bsj3HWZ6unVr59PY8+GRQjjGDZ7eyx+zaR15FM8vTImJb2cuHR6z97A/lNx4FxvS66vfprA/TfWRi5CfJ6+oPv0956DUA+XKcn884hS+Wb3+pHRBnzWzg2oH/DyPVWBmM+ktX4qrB77Dj8J9QOjX0/CcDo/n+M9Vf4qvXuimYPSo+V59cj5gj8xKD6c59Lt4eD15/MZmDqOCUfbrrGSAPDglvTl5z3V/iuD90H/Bg9O/JoLNgEn5n2HmYcEHBBB9CCD+M3R+zNO4fs+jA7csUOD0ZT1HrMfW9nBY72Gyze7F2JAbmf7eg8p7a/xLpJdcoxemmuhqUT3rey7j4bQf5kYfiJi2dn9QOgRvk/P8RPdXxjRz6TRrdU12PLiZv+E6jOO6I88krj65mLZUy53Kw+akf+Z64aqmftkv7MeVo4RiTPv+UpBwDg4PNTg4IBIOD54IIOJuUk+5MMkk5STJAGIMzOFcKu1TYpQ7AcNc3hpH+r7XyHP5TVbfXVHmm8IsYuTwjFprZ3VEUtY/JEXqT/AGHqfSfRuzXAU0iZYh9Q/wC9s8gP4E9FH4zs4DwCrSL4SXtYeO5gNx/yqPsr7fWeuBPh+L8ZlqX6VW0P9PdVVybvqeb2npZtHqAgy/dllHqV8W378TWODV6KhqtSNYzsik9wEwxZlIIJ6leZ5H0E3mahruzXe3t+rtitGy9TZCd7yYIrAHCjOSPXaPIzRwzUxrTi1+x1dJbHldUpNJ/f6HgLrrbUt3Dal1nfFAvi+IkbmzzHMHGOXL1nucGtOi0Wo1JHjfCadD9phkJn2LEt8p6Ok7MEtm9gV5Hu1zzP+Yny9hjM1/txxHvLxUmO6o5cunfMBn+kcvvM6tGNVaq1uurNnEddXGl11Lqa7z8zknJZvMsxJJPuSSfviQSz66KSWEfL5IZRJKJQUREQBEYiCHObx2BFY07kfvDYws9cAeAewxNGMzOGcRs09m5Oh5WJ5Ov9iPKczi+ls1OmcK+vU21TUZbn1XlMTvrwxBqXbuwrraPg8iUx19gZ4mm7U0N1tCtyO1g4PyzjBnPXcUd8Cp9qYB7xcb2J5+E9Ao9fOfnkK7a5uE4f2e6d0Ix5mzzu1N5texWtuSmqyvT7KEJL22oGD2cwQmTtAzzM9vs7qcVvW1veNTY1Iubkz7QDzyTzG4r157Zrz6fmzd44ZiCxLHJ2nK7vXBAI9Jw01moqG2o1srMW7t6FcFycluWGyfWdOUqp1KtLD8mP5nVKPJhjtX+jmnUu2o0OynVkHK7QdNaTjO5Oik+uCDnmPOaQmkoW0abXpfpNbg7K/wBm+nu64FbMPCc9MHacYBzym46Htrw63UrpXoH60W2M9FxTTrjJbNjMo8OOnryHObVxPstodVX3eoqNlfiKBrrGKlsElHySM4HQ+QnW0qurjibyu3k2JqW6PimorbTWnZTcjKCBYD3NwB+IDBzj5HnNk4F2/sU41jXqMllvUo5H7PYgsoA8SKTu8BySMnznv679GVIUDS6m2tMeCi4tbUo9EYeJRNY4h2N1mnB3VWunUWVirUJ9FG/8J6Z112rEkRpo+ncJue8JZp9bXfp965IVS/crTtIJXpY1viJIGAMYzzOfrb7EVCqgru/alnChKsEsw/ibkAB7jM/P93F34fatlF6nVBlyiq1ZAHlcQcMuOW0/2m3aP9Mldqqur0/dknDWVHvFXphth5nz5dRONqeFyTTgsrwHLb6n0DR8ZuZd1mlZULVL4XrbaXz3m89NqKMlvMnaMnGcHT8XFliPcjBFClQamypusNdKY/jY4OOoGCcZnVoe0Wk1NCjSWi1fiuwhV18zur+IdRzxj3mxcIKilSOjZfkSfiPrOZZGuvPPDDNEZSnNRfbqdFnGdMEd1tUhd/hzjO2zuiRny7zw56Ezvs1VYTc5AxyZQQzBxjK4HMkZHL3nn8Y7t7EQgALhvhXntYMMewIz8+fWdHH+G6ZsLsQMVs6Fw2LrFew5HTcyLnzPSavQok11M53Y5n4M3Q/t7HckhUwqV/ZwR8TY+In8J26oIhQEEszbVUAFj6nHkB6zH0fBxsYpbYpY3MGSzkGtAXeAeWVC+EdBmYmlS7vHcWHarEtkI6ihKyoqyefMgNy5k9eUj08JPaQUsRWerM/Wd1X8TYOMhRncfkPKdOj0ruu+x+TYKooG1F8ufVj6+U8dqNQ7KGtBtZqlssKYBwf2pABwMjko+z7z2Ln1VFWQlT7Us2orWLut34pQHBwNvNm9ZfhnFYjJZMa7OeTb6IW8JrbkVQk8yCqlvu9ucxdR2eqbburHhGxMErhMkgDB5cyfrO/huouaxnfTkhrTWtq2AhdOle7ftPTL+AKOZzmelotU9m3dS9bGuuwhwvIvu/Z5BwXXbzxy8Qhy1dW8ZP8As3RUZLODWX7J1Hp3g+T5/MTEt7Jn7Njf6kU/kZvAxnB64zjHlnnOi/VVIyrY6q742gkgnJIGPpN0OLa6HSbJ6MH2Ne4bwPSV47zTvY38TuHT7k5D6gzP4nxx9ON1dHe6dQMhHWu1D0ztfwlTy6ET1Kra7MbGVsjcNrA5GB6fzD6idh0YIwVyCMHPQgzQ9bqLZ81uX9GZxgo9D59d+luiuwo+h1C7eubNNvz8t3P6zc+A9otLrq9+ltDgfGh8NqHzDoeY+fSfN+33B9LVZ3dgZif3TINzLkZ2H1ODkD05z5/dVZpbVet7K7B+6sKPU49Bu6H+U8jO1DQ06ivKjysm5+ltdY4Qd0Mu5CI2MqpOfG3sPxOBO3R6Za0VAOQHn8RJ5lj6sScn3M+P9nO39ZxVxRdhwP8A1lQYKW6jvaEyAfPcnL2n0/QUl61s0uo30sAyMtneIR8zOfbpbqtnHK8ozTRkcf4kNLp7LerAbax62tyQfU5+6fJlB6k5Y82PqxOSfvM33tJwnVak0q74294yDuSai2MbnYHwnBIHzmr8Q4DqaVZ3rzWoJZ1YHaPUg4I+c+k4HdpqYcsniT8nk1ClJ/Q8vEYl9PQgEEHIII6g+YifUHiJLiWQQAZJYgoiWIIUwIxAgpxsQMCCMggjHz9JtVHEEKVkfwIOQB+Fdvn8pq5nVZ3y5NJByd3dsSPF5lD0APmJxeMaGV9ada3RjNZjg3Iays9QfoJ5PbDjFdHD9VZWGFwQV1sCOTWsE3dPIGatZxu5P3mnuHuELgj2K5nm8a44l9FtLBx3ijaTXYMOpDLnlzGRPnKdHfCyPPHbJKq5KSbR9V4D2J4amlrpUqfAveh9rFrGUMzvz6+ID2A5TVuJ8b1fCtQtejWu2u1Be2nYu1NemNhStt/XvG2npnAHSfPeH9otfWwr2O1hAwuG3FOQGQB6DGT6Tu1fAOJsyvlS6oEAW0F1TJYIfUjJn0CqnJ7LY63qRS6n1nTduK9TQtipZRf0tpDVWKrdMNvwwBHMHGDMbiXEm1FexNc9BIwzCpw2c9A6k4U9DgD5z5vp11FOWbT3l2VVexgbCyg5AGOQGfKd3+PbfjV08vErr+YnM1Feo5vlzg8s77c4j0PH4v2fsoZtwBryStqklSMZPLPM9euDOgaAVuFvBRiAfFgDaRkHPTBE2TT8fSw7VIcty2cmB+YPIzp1ej0bbmekpt+M1WYwf5BkZ9gJuq1c1tOLyI3v/pGLwvV6SpksS4pYvw2BXWwfIjp/efQeCfpRoTbXq91q4AXV11e+NtqYHiAAO5eXPpy5/NNTotFkbNXbWx5DvaiUHlzIGcfdMK+lVXKamuxw20oqMpx5MpIwV9jzmd1VOpjiaNsbF1Pvum4zodXYz03V2PtIWvcUt2nwjwsAfNj08p3cY07WYKnDCoYB5Hez4UZ+4z88C+zaV3DacciucYOeXpz9JsHBu2vENKylbu8rUAd1aS9Z2jwgbjuXqehnLt4Sl7DXLD2Pvmqd66j3a+JV8KgcsjHIfjMLgQDUPuY5dmBPngcsDM03hX6VaXwNTQ9TcgSP2lRz5gjmPvnqcF49WKgPEuWdvFyXDHKsGGZwrNJfTF5j3NknHmW/Y9fgjCxnYscq6kDC5zlsr0mbxy0isMGwAwDDbzOeQHXyJnhcO1qLbqMMNrlbEwy42ncD9+T0mRxTU76LQOZ27lwftLzH5GapTmrUYQj+k0sHscF1StSuDnBbPsc9PxmRquLU07TdclQYlVaxkRSwGcZJxma/otRXWg7vIRsPgtnmQM8/nmNRrKnGLESwDmA9aWANjGcMDiRWYt+bOD0VJqCRsVfFa2AKWI+TgbLEfy9FMWapT5/9KmajWdLW++rT0JYMgWJTWlgBHPBA9JzfjKjzmV025fo5x9TM2enVIhJXqeuMgf05wJ2NxDPU/lNIu7QLjrPP1fa+tB8WP9URhqZ7LIyb1xizSlN1gToFsL1l129f2gA+H/N9maLr24Xqcpp9YKmbICV6qi9Gbp4a7gx2/LE1niPb058DNnyIz1nhP2n1d7N3Cncx8Zrr8Z/mKDn95n1Oj+JcMTjv2Jzo97Xdhr6umsoderJW6LcVI6KrgID8jPN4Rxe3hdjnS6q2tiR31TVVGliOm+sk5/mGD7zDq7Na685vtFQP/Mdmf+hZ6uk7I6ZQO9L2t8wlf9I5n6zq1aPUS9x55WwRu3Dv016Zjtv01i2etJFqE/ynaR8ufznV2o/SDfqqLqNJo7gLq2re62soqV2AqWC8yTjPKeVRUlXKqtKx/kQKfqOf1M5/MzfHg9bkpSbNb1L7I8fhViaeiuo7zszlmrcZJOTjlyGSZlrxOn+ID2OAZm5x5wWM6cYSisJmlyi+qMddbWejj6ic1tU/aH1nM1qeqr/Qv/5Ov9Vr/wCWv9C/mBMsTJ8p2gxidH6pX/Bj5M4/IzklCr03f/JYR9CZVzdyNLsd+InDb/vMSkwczERABgQZBAOYJHQn7siXeehP+/mZxEQ1kFDenLI54AB+RPXHtIIiFsCg+5g88bhnBBGQGwfXnJKIayMnRZoaH+Kio+5rXP4YMwbuzWjY5FXdtjAapmQjHngcjPVzLMHVB9UXmZr2q7MsyEV6x/Zbq0Yf1LznhX9l9TUmXZXG4AGt0PX/ACttP4zfph8X0ZuotRfjwGr548anOM+/T7557NLDDcUZxsfRmif4TaegP3qAf+lmnW+msQ+JcfPw/wDdicCxB2ncrDqpLBgfQiBqXGcOw8/jacp57o2ZKVfrsbHqBkfUS0a16jlHZD6AsAfmvSdDcRsrcPybdW9TbvNGBDZ884PWcm4nhVxnlt3eI88dchs9Y9NSW5mq09z2dP2mfpYgPunhb5kdJkr2iX7LMPLG5gfkRmaxoO/1FmyqtXY5wO6rxtzzLEAfWb3pez9BrTv9NWLcYsFb293nngjDY6dcTCPC42dEap1xieWvapkGEscAdAG5evnOuztlaPPI91H9p7i9ntF/7dT82tP/ANp2pwbSL00tP3oG/wC7M2rglfdIkZqPRs1V+2Vp+wCfYkH6Tj/i2su/d02n+WpyPr0m7U0onwVon8tda/kJ2s5PmfqZuhwelPojP4g0c8J4jZzKlRnHisQHHyBziZi9jGIPeaob8HGytimfck5x8ptUpnshoaYdjF3SNLHZ/V0Hcun0+oGPM9508wrlT93Obr2WqGq0rb7adJrK3Nf6rZWKaWrIUowUkOoyWUkE9BynEQwz1wfQHyHtK9IlvF4Cva6o6D+sKWBqpYqSD3eqbmQcHaWr5g+RJnmantGKTi/Q6lAPtbkKfcxXB+s9vEocjoTj0zymbofaRFYn1Q4HW+tosu01bMlbd29W6v8AWASoYELnDBh055mCeJYJBp1Cn0bRakEezAZxMvTIKmZqc1M+O8NLNVvx03CsgHGT19Z3XamxyDZY7sBtDM+W25JA6e8xhXbndlc4Y2R5h4qnmlg920+qC/ik7qtWrgFVfaeYOyzB+omULCPM/jJk+s3qEvJrcovscabEYgNbXSDy73UFqaQfdiPb2zPX4rp9JQiLTauqvsUsdSrodPWgIGalQ4LnoMk49Z5TAEEMMoww6nBDKeqkef8A4mFwzQCivu1OUDOyDBBCtjAPuMdZhKMnJb7GSlHlMyIibjWIiIIcojMQBERBQJZMSwQSyQIKWMxJALERAEGIgh06vSVXcrqks9Cw8Q+TDnPKu7KaI9FtT+W5j+DT24xMJVQfVGSlJdGazb2I0zf8e/7xUZn8H7OabSncqmy3BHeWBSAD/DX0B956+ImKpgnsi+pLyByGAAOWCFVVB+e0SRJNpgIIljEFOOIM5SYghBGZcRiCkEZgCMQBmIAiCASREFECIEELIYMQUSSyQC4iSIBzlmXXw52rWwEYJZQPEMbRlizEbVAGTzPQGS3h1q53LjABbLKCM+RBPIjIz6ZGeomPPHyXDMSJm6bhdlibkwfEy7QSW3KFPID13gD3nF+GXjOayMczzXGPFzznmPC2D549xlzx8jDMSWZZ4ZcDjYM5C431k7iUGCAcg5sr+W4TDlUk+hMFkiJQWWTMQCxJEAsskZggiMxmAIkzEFGIiIAkJlzEASSyQQhjMuIxAEREFJLAiATEYiWAQiScszjAESiDAIJJYgEiWIB313uu3DfDnb0x4uTDHmCPI8p2Pr7WBDOTnAOQpzj15c/f1wAegliTlXguWcKdXYnwOV69OXxFSfxrT+kTk+utJOX67sgBQPEAG5AY5hRERyrwMs5f4lduDb+Y5qNqbR8PRcY+wp6dVB685ixEKKXQjYiIlIJIiAUyxEAGSWIBJYiCkiIggliIKSIiCCQiIgCIiAIiIKJDLEEOOZREQUoiWIBxESxAJIYiASIiCH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22275" y="-808038"/>
            <a:ext cx="428625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2662507" y="378904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LIDMAŠĪNA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hlinkClick r:id="rId6" action="ppaction://hlinksldjump"/>
          </p:cNvPr>
          <p:cNvSpPr txBox="1"/>
          <p:nvPr/>
        </p:nvSpPr>
        <p:spPr>
          <a:xfrm>
            <a:off x="2662506" y="5373216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JAHTA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hlinkClick r:id="rId6" action="ppaction://hlinksldjump"/>
          </p:cNvPr>
          <p:cNvSpPr txBox="1"/>
          <p:nvPr/>
        </p:nvSpPr>
        <p:spPr>
          <a:xfrm>
            <a:off x="2662507" y="461706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LAIVA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ction Button: Return 10">
            <a:hlinkClick r:id="" action="ppaction://hlinkshowjump?jump=lastslideviewed" highlightClick="1"/>
          </p:cNvPr>
          <p:cNvSpPr/>
          <p:nvPr/>
        </p:nvSpPr>
        <p:spPr>
          <a:xfrm>
            <a:off x="7092280" y="5536396"/>
            <a:ext cx="1008112" cy="8640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127797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ANd9GcR0UyEB2_PmBCf5c7UnjNob8MXpX8T4Re5lV2xWeHSrTV33u-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56992"/>
            <a:ext cx="4641080" cy="281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loud Callout 1"/>
          <p:cNvSpPr/>
          <p:nvPr/>
        </p:nvSpPr>
        <p:spPr>
          <a:xfrm>
            <a:off x="4338495" y="620688"/>
            <a:ext cx="3312368" cy="2520280"/>
          </a:xfrm>
          <a:prstGeom prst="cloudCallout">
            <a:avLst>
              <a:gd name="adj1" fmla="val -53040"/>
              <a:gd name="adj2" fmla="val 828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PAREIZI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589240"/>
            <a:ext cx="10541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89661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rc_mi" descr="Smaidini-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64904"/>
            <a:ext cx="3600400" cy="348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loud Callout 1"/>
          <p:cNvSpPr/>
          <p:nvPr/>
        </p:nvSpPr>
        <p:spPr>
          <a:xfrm>
            <a:off x="3563888" y="476672"/>
            <a:ext cx="3960440" cy="2592288"/>
          </a:xfrm>
          <a:prstGeom prst="cloudCallout">
            <a:avLst>
              <a:gd name="adj1" fmla="val -38187"/>
              <a:gd name="adj2" fmla="val 929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NEPAREIZI</a:t>
            </a:r>
            <a:endParaRPr lang="lv-LV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ction Button: Return 4">
            <a:hlinkClick r:id="" action="ppaction://hlinkshowjump?jump=lastslideviewed" highlightClick="1"/>
          </p:cNvPr>
          <p:cNvSpPr/>
          <p:nvPr/>
        </p:nvSpPr>
        <p:spPr>
          <a:xfrm>
            <a:off x="7092280" y="5536396"/>
            <a:ext cx="1008112" cy="8640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991659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242048" cy="1224136"/>
          </a:xfrm>
        </p:spPr>
        <p:txBody>
          <a:bodyPr>
            <a:normAutofit/>
          </a:bodyPr>
          <a:lstStyle/>
          <a:p>
            <a:pPr algn="ctr"/>
            <a:r>
              <a:rPr lang="lv-LV" dirty="0" smtClean="0"/>
              <a:t>Tas ir </a:t>
            </a:r>
            <a:br>
              <a:rPr lang="lv-LV" dirty="0" smtClean="0"/>
            </a:br>
            <a:endParaRPr lang="lv-LV" dirty="0"/>
          </a:p>
        </p:txBody>
      </p:sp>
      <p:sp>
        <p:nvSpPr>
          <p:cNvPr id="3" name="AutoShape 2" descr="data:image/jpeg;base64,/9j/4AAQSkZJRgABAQAAAQABAAD/2wCEAAkGBhQSERUUExQWFRUWFxoXGRcYGBwYGhgYHRcYFxcaFxgYHCYeGBojGhgXIC8gIycpLCwsGB8xNTAqNSYrLCkBCQoKDgwOGg8PGikkHyQsLCwsLCksLCwsLCwsLCwsLCwsLCwsLCwsLCwsLCwsLCwsKSwsLCwsLCwsLCwsLCwsLP/AABEIAMIBAwMBIgACEQEDEQH/xAAcAAAABwEBAAAAAAAAAAAAAAAAAQIDBAUGBwj/xABEEAABAgMEBwQGCQMDBAMAAAABAhEAAyEEEjFBBQYiUWFxkROBobEyQlLB0fAHFCNicoKS4fEVstIWM6IkU5PiQ2PC/8QAGQEAAwEBAQAAAAAAAAAAAAAAAAECAwQF/8QANBEAAgIBAwMBBQcCBwAAAAAAAAECERIDITEEQVETIjJSkaEUQmFxgcHwBSMzU2Ki0eHx/9oADAMBAAIRAxEAPwCp0xYJ9lmKUEzElCj9pdUnZcVJGzW81Du4PltIWgpmqBOZq/HGlDGh0/rVOtCj2y1KlAv2YWWL7q1PFqbgKRlLTNBxd8Y1dHO6FptRJdnG9vkQU+epXICgGA7sP5hr6xQJanjDiLeKgimHLlugETrHKdP3lDZBOJ5ZjGCtVsImKSoFBBKSCHI398MCeDW8GGHzkIjMVVI78POAC40TZjOV2YatASWHNRNEp3kx2zUjQtnscsLKkBR2LxVjmWLscsPZ5xw+zDs7qmcUcGmAerYj4RqdTdZpHaXbSD2SEqKWJDK9IO1SCzYtWAuLSO9JWIVGb1TtFmmKWuSoKUoJJ9Kia3Ui8aszOw+GiWQkOSAN5oOsZtGwuA8VekNJrAHYSlTicwGSPzKISe4xV6R0xapci+tCJZvpSK3ixCiXDMMBBQGojIzNaJybaZZ7Myb/AGYAQb4yJKr7O53YRmZ1pVNUpai6lEk5Qgy6vmIj1EjRQOk2TT1nmrUiXOlqUkspIUHDY0h+bbUsWWh2LOoY8axy2ZLCsRCTZQ4phygzQYMv/wDW1oL/AO33JPxhs66Wnegfk/eKpMtsIMy/kRDm/JWK8Ee0XlTDOJ2yoLNGDu+HdFyjXG0EPfb8ifhWKiaoBLn3wtCQQPjhDzDBGv0FriFMmeWUcFtQ7gQBQ8cDGpeORTpoQHUBhj8RGm0Brcq+r6wsBATTZzBDeiHweLTTIce5t4EU2jNZpU0zNtICVMCpk3gzuHVXoOUWsuelQdKgocCD5RVEC3goJ4K9CAVBEwkmCgAKYN2I+Wgwp6wISAx4Hzz+PWGAuDgNAhAFBwTwIAPJq768SKZmGfq5O0SPeYjrtWTOOkTLHo/tkrUD6PqvtF/ZSakBqnq0aUYJDdxi6XGLtk+Pg8Myg+JIF4A5+DiohabSUOCMMPfX4QoWhBIo3f57+kFgBex6KnfMtjnv+TAK1FoatWLjd+0NhZ/aGBPQreogYNj/ABSLPROgZlocyqhDXlFkhIKgl3NBUiKKZLO5uHfRt8TdGaRUhKwlTOkPXEBSSzZ1YtwhCo7d9HGilXwsLIuICSFbQUC+0gBrrsK1ZlDHDbyV37RMCkEiWE3VH0XIdQAyVg53ERwvUj6RZll2BcZVNoOHcM9XYAGgIxMdP1DtMyfMnT1TSQo+gHCSWACgknZACSG48ITNYuzaLUACTgKxjdbNYZM6SES1kqvg+ioUZWZA3xrbYfs1/hV5GORrdoyk6RtFWOSCW4PDl07x1grInZpnCgCMuMYtGyYZlFiGgdiW390GFfJgCYfkwbBbFCWfkNCSWbCFMaV8fhChLOR58uZgoVkaaHTg7kYc8oMoYPVuJAEOKvZVG8+4H39IbCa4e/xgaGmEqowd+DDjEDRc1XZpdzec76hRcCpqMGxiTbLWEByQDUgYO0YadpVZWop2Schhvw6VjbTMNWSibksW4GLrQun5kgpSCns1LF9w7BwCQxcFueGEc00fptSJl5ZcMxrhXIZmL4ayIUUoYuTjlww3xWLTJ9SMkdpsduRNTeQq8HZ2IrQ5jjD0cos+llyAkomKRUlgaGjEkYHAYxZWHXaaFJK5t5JIcEJqKktQMWfpCtFNHRWg2iJonS0u0IC5ZpuLOOYBLRNaGSEBAUlxBwRMABJV1gEwlQz68oWIAEtBwcCADx6tN04V+d8NqmkmJ1hULpUopUfRY1UHGIDYcXxhq0Iam71TRq1DGsWYjSTXZ6H94VIshmTUy0pdSlBIbfnvoMcMBBqlIoXbFwA9csTUGj4NWFIugkqYu7DIPTOtBBYCVgAkO4BYFseULlLSBUPx490JmUAb55RGUsPnByIskW0c/ulqZZiFS5ssi8UgNkDjSK5M18fGsPy5qXYim8QConolyyQ3MMeoeO4/RTPSpBF1IXdvD1lXbxBZYozgUzoaxwNZSCAHyPHqMY63qxpWckyRZVdmJuEpr4NSQFKURdoWCjiTug7FwOuW0fZr/CryMcfXHVxJWizKStZmKCFOogJfZOQpHIpihh7vl4xmdMES7NPN3wHXGH1TT8f5iHLe6GAPMGB9ZVUqAABbMRhZvRKVPLb/AJpCFWgvhTrFRadYQk3QHJDClK4VwMW1nllTNiR04w9yE0x5U0hJVUhAc8uG80oP3g1218PRGAd348S0FPXgkHZHic1H5oBFXpK1KlSyUpdjyAGL4h606Q77IK2tlkZ3XnBTLVdBUSAAHNfjGU1ctxKnVMNwBgC9195J9EUo/GLjS9ssypRHbO9LwQ4oXo+OWUVi0yFNNWZjWLTQmzNmgTQPnvLZGrd0VAVjUH3d8PpsqASoq2BgD6SuDA0JPy0QUnM4fIjqjVUjilbdsmyEMm8oG75kBxzg0W64Xlgjc7OG+JiMFFmeg8eUJQSTQQ/zFZZf1FatpTknFz73aHpdoKg14viz0HfFeggpZq4/w/CDROKg2DcN2RiWiS80LrHMsywpCym6RhgpjUK3jhHVtB/SdKnqCFIKFGgAdZUo+iEgJ3Pid0cWusAzHhQeMS9GzAFpcEANeUkpdhmHwLbsWh0Wm0ej73d5wYjMasazWYykS0zJhKUs8wEnEteWkXTuxyi8/qkr2x4/CJaZumS3hILU6fCI39Tl+1/xV8II6RlnNXchf+MKmMlvBxDGk07l/wDimf4QUFMDybY1JS6igKAfNg7bJ41anAuIRaLeVrUpT19ouRuBJxYUhgzzgeZ5wytXOGZD/wBZrg/zxhxJKq++ISVmHJU074Aok9mo5jk8RwqtYeEzgRxES9DaN7aahA9ZTEnAAVJ40Bhrd0K63ZFkywSwq+A3xY2fVy0qwkTSOMtQHiI6jonREqSgCWhKeIG0eZxMTTKG4dI9OPQ/Ezypf1OP3Uc80Xq2tCgZsktVtpKT6Jb0jvPhE3Q9otFltaSEmYhgkoCwElJuhSbzsNkMccTEnSFmTMnzSoAsq6HyAAFPGLG1auyUyiQlLiWhZdPtEYKfGuDRj6ag/PY9DTk5xUuO5WztE6RWdmddDAMJruwZyCshzieJMRZ2pukD6yj3geSjF1q3Zk/aC6CNnEPkXx7ovBZ0jAAcg3lHTHpYSV0cOr1705uLMDO1bt6Bgs0xAWqueCSIp7RZLSkstRB3KVdPRTR1yXPUnBSv1E+bw6vSKymoExPsqAJ6YGJl0cVwi9P+oRm6br8zjsqx2gqN4LZKSpTunZGJciuIwjQ6G0pMQG7W7QvecgimD1NMhuyeN5IkWRYfskpfG48t+dwgGGbXqbZJtRQ7yAryY+McsunPQWoIs6HSLzElnYEDuBJIhnSFnSpBC/RAJPAAYg5EY90FM1LmgHsl3h9xVRi2yph/dhCZFnWlFycTeZjfTdKuSSKjrHFPQlHc6I6qlsYrTekQZhABCUhgSGJcO55xABzU9UlmxL0x3Yxqda9HSkpVMY3jdy5OTSlA3DKMhJnmoauRcgh8c2LxaMJKnbHpxX2aQcCpSuL0SSfnOIRVTrEm1WhSnKlFSszjESclSSywQrcQzZ4GKRD3Hpc1sRhClWo8uMRSusT7FIku1omKQBlLAWp9xrdT48odCobROcu/uhUhJdt++tM4YUhN43SSlyzsCQ9HZwC0OJnBjdfhnAxD5BqQMMnr0zidZLWQg+iD+BJLXSl6pqWJ8+MV/aKFS5Dt3s+ESNGzkhTKfGihyo4Ykh8QO7ikPc7X9E0habMsk7JULoIIIZ0k1oUlhhmFRunji2penSjSCdlhMV2YUlSQgihKSkip2kkMUkUYZR2d4iS3No8UGTCYECJLBAgngQAeM3Azg5ISqh+EINnJD4wJctjUYQzIVMszct8WuhtFhcuYuhuB2JUHADlgkhz3xW9oTi7GLfRFp7OQsgEhRUnqht9WcRrpVl7RlrOWHs8kFNuSD/tI7lL9y4utWLXLRMXNYJuoJYOcSAWBO4tjnFVoy0oReTMSFpIJrRlNRlJcjdVw7YYxK0TZr0xwm6lbbNSGCnLE4jZghOpWPU004tXya+brgrs0qTZ1lKiW27p2SxcAb4iDX2Yh/wDpV96lH3Ui2l6MFxAIwT/cSv8A/UD+nIZwMOJ5b98dcuo1L5OPT6LRcd19WZWfreCoq7JaSouQFih70HGDVruopCFCaUjBPaBh3XI05sKX9HzhyXogHBANCe7vjJ6smdS0YpUr+bKHR2vSZaSBJUSS5N4E5CrJAw8okp+kAE/7M6u5XlSkTxZEeyIH1ZO7zjRdRqLazCXR6MnbX1HZOuSSgrMicEpIBLDE4UcE4Q/ZtbJCmF4oVuWkp8cPGIlssyRZ0p9uaT+lLeZig0vYaBKauRTgI2fUzjVnKuh0p3Vrev5+psLbbgjbqN5GHOGZGsUs4L8/hFPZbWr6moK9OWoIL7nDP3ERCtVqAuEoT6xPFnHnWJ1danaXKOjpYSxxk+HRu9G6fF8MsVpQiNMm3uGUAobiHHQxyCwWyWZktkMStIIIoxLF8oal6cmIJKVKTUmhI8IyeomrZ0q1KjrU/Q1mmA7Fx8buB/KXT4Rk7X9FgUCbPOALkFKxR+BFWZjXfFVZ9eJqLrlKwUpUbwY1S7Ondyi60fr2nFSSL1XSbwpsnccm7ol4vkvK0ZLSWpdssyrypJUAQb6NsUqDTlmIzVomksCS6aBxVnKm6qPWO5WLW6Ur0ZgB3HZ6BWMHpHRFjtlZ0lCle2nYX+pNT3vE4LsCo4hoxN6dLG+YgP8AmENLLKJzc8M92UbPW36PFyCF2RZXLJwUQFoOVaBQO+h84zQ1ctQqZSyPw497N4xDix0QL1ecOy1s+PTKJEyWqW96UlhmpCgeqSIQChQzQT+ZP+Q/5RLQqGJswkuTXjFho+UtZIQCSAVD7t2ritaDxhgFUu6QBecm9RWBoUmrb98OzLatZKlTFLUoMSTtHJuTQroDq30Y6MnTVzJtoQFoXcmpmqSXKkvcVLmCmZChjQcY6atTdDTpHnjQ2sSpQ7MlYT6oCiGJxpvcvzjfSNPzpQbtCAgFnAOyQFFyQ5rm+US9zWD2OmX4K9HIbd9JEwgXZiqthskMGJJAclwSz5xo9B/SPZprJmqXKVX11FJABqo5HgMyIMR5I3cCIyAlQcKURvCyRuNQd8CFRR5Cs7EVccfdDE4mrO2Tw6mcHLjpCFzMhEmY325/aLKSofVwf/sVThdTFYpES5TmSWrdU5G5JADng4Z+UaRJl2CFsy6xoNU5pWsj2WbvvZRmFIo8avUBDze8PyAJggrdCm8Y2dAtCwiWtfsu3FtlPuhmzywJKGq6RXjn4vC7XYVTEFFy8Lwq+QLnyiVo6wKmXUJSE1IFab8huEaydtsmCpJEBUvbA3wuzgmYobpT9XPkBF5M1SnXwdhQGIvjfuLRHOrExKVquG+WTRX3bowU1VOPzGJNEUANYVaE5xItWjVpI2VXhiGdqOMO6I9ovqoUkDkRD5DtQnSGEkbkFX6lH4CKhSb9oCckgPzNfcIvtIzpSFntEqUEJSlgq7gBwL4xUWOXLmCdNQVoDOEqIUTRRIJAFKCNdT3q/mxyaL9hPzv89xUyRe7dOAvo8EitN7eMVmlLNspIUml8VLVIpizmsXWhZJX2gJZRKf7RDelrKJfZpLHbUf8Aij4xOq9l+X7l6C3l+f7IodH2OYidLKksy0nEH1hkC8XekNXEJQTLKlKumlC9R7lHpFXMXetSDdZlIFc2WK+MW8rTygVJKUn8QfxEZP3DeL/ufL9yt0ZoMzUhS7yQyQmlFC4Q43sw5vEU6PUVJlpDlJUjhSZMGOWEXtn0wlIlpUknZQaKIxF7Dp0i20UlJSpSCw7RRct7RNe8mDi1/ORtqWLSr/wxq5E28EJcteTQXg4mzA0KRpmbKulJKTdSSxIc3Q53YxstFpYKulJHarU7/fUThlUxT2qygWYABDhBSVMCp8AaVAir/YhLf5jUzWeaQuWsulRKHXTeQXo2GMK0VpSfLICFXw9UpmJV4BTiBpGUslIVnMBD7mUzPziLpyS80gUu31PuJLJY8GeOjT1cYu1e5jNO0k+xtUaalThdnISrIhYH8wleo1hnVl/Zk1uhRIB5PTrGKt051JWfWCSf/EknueIp0itBBlqIN2jFt+7hGc5q2aQyaV9y/wBPfRxaUhP1a7MQlJTdCmUXUS4CqHHfGJn2SZJUUTUKlrGKVApPjGpsWulolMyiQbr8yHMJ1u1j+tyQmYgdoheysYs7KTxBcHujN4svkr7Fq/Nmo7QEJxZ8SzOeDxa6b0wVBUsM7AKVgHGLOS8UeiLYZUsncoAU3pX7hDK7SCrmeMZBdLYcXJW15thwHagO68aCI6J5ehccTC50wuoEEgEjoSM8IBukML1+jMwG9iGqe8d8WmSWtj1mmS0BKVsBgK5l/MwcVCLESHvSw+XaJDdxLiBD2CijslkSQrtDdZOyQHJU4YHh88IbtGjyhKVEgpU7FL5M+IG+HmibakPIlc5nmmMDooqZVlGNVCFpdCkqQWz+eGTQpMtsIeny/R/CIe9k4iFyEzPRZMzNI9FX4PZV93DdujV6iWYBExSiUKcpGy+KQN4wc+EZSXIdSeYjr2qNrE1JPZoTQUSBmAd0aw1IxknJGepoTnBqL/6HBpJsFI70K9xhrVzTa5RdYQLhIF69tBroIuvRt++NP2Kdw6CEkJGIDco39XS+D6nMtHqK/wAT/aJOuj/9n9Z/xiPaNawtChdlG8CHvLFCMvszCzIlPgn9P7QtSZZICQk1yAwY8N7QerpfB9WHo9R/mfRGb0fp+au8VolhV4uVKUl95SyDSJytJEivZCtWmKNM/wD4xFpOTKT6SUh/uv5CKmUFqmzRdTcKglDIGygAErJKalTqxNLopV4l62jBW4v58lfZ+om6U18is0pLE4EEJqTtJWxZy3qjhEGwaKMuWtJ2rxoyhgwBxIrjG2Fil+wn9IiPpFdnkpBmJACiwZJNWJy5RctbSe7TM4dP1CqMWn+jM9ouz9mDg6iSwIpQBIfDLxiNarCtZwFFEjaGYSK1+7GyGjJXsDxgK0bKGKQO8j3wSnoy7P6BDS6iF047u+5jU6NWbgUBsrSp3FAKnPNhCjog4kHuGMa/+lSsbvifjEWZoqXkC54nvPzwiH6VUrNYrXUsnj9TEy9ELobhOymrZhIeCn2GYlIYEekruvn+Y3H9HR97r+0FM0Wl6KUO/wDaD2N9x/3dtlt+JjZKFiWN5vGv4lREmFQCEkGiD5GNydF/fV5w2rQwPrPzSDCqPkL1Ph890ZiUoqUhJznP3OfdEe1G9MXxWeif3jWp0M1QUuN6fhDR1ZvVN18MVRTxcaUkZ+2pW4vj8P8Akys9DJl4VSnHLYEV9qoCWDJBybMjJo3kzVa+z3aYMSGagy4RDn6sMWug/mPvHExEoq27RrGckkqexjlywwLY3MDw4vDOkpYANSWL9SM+cbE6uNQJ4UUMOkQ9J6I7JBmlLgEBlXSKkD5pENFr9fkZNJaUo47aP7ZkR5c03n4iL25LWhX2d0VUzttBJY0bfhGakqJKQKVFcBjmYzjK214Llp0k/JPtax2i89pQ3esd0SFAdsARiR0YRXW5Y7SY/tKPiW84nKH/AFA/GB4ARRLVMhgD2X7z7jAhgJ4t1gRYURwYnWj/AGJPOZ5piImyr9lXQxPtFkX2MoBJLFb04iMToK0xItI9D8CfKCNgX7J6Q/Ps6lXWHqJHQQCGrKn7RH4hHVdUEyRLR2S3PZpMxzRKmDh3pnHMbLZVJWkkMLw3Ru/o1WZKlqUgLYpN1xVqtwNM4mXNmkHs0+5uBMSSwUCQHaoLb2IBI4ikN2mZdQpWLAmmNA9Ib03rQLZOkCVKWgSipS1LSBim7cTWocuctkYxIvRSdkSSRz/+rzUkBMwsVEqdYdLkHZc1oTTeI0+q1rK5RSSVFJZyXdw+L/Jizm2ZCiCpCSRgSASOTwu9BVA5WqF3AcQDzhIkhryQljmliD3ppDK7ciWuWqcm9KC3WGejFiU+sAq6SOHCDt+sNnm2ofVA6TLImqSkpSpV5PZ0YOpIC67lAcjLegxtWOCIGltB/WuzSVhISVKLliQAAwpjtRPMNFAJBOIdu/GFOLlGkPTnhJSJER9JWYLRVV0AFyzhmrmIfSXhq2SypJFAM3wbxizMEpARLAegGOHfDcvM78OX749IUsXhuSOp58POGlLrAA6FwhSoSDAaABRIhBXBqMIJgsABVYRpNa7qRLUEkzEuaejUqFeAiLpTSSZEszFAkJagxqWo8UZ+kWQW2JlPw/5Q1CU1sGSi1ZsJ9QKkMtOGdcDwhq0TBeMQ7LrDJUhKzMQm8AbqlC8OBrjEa06YkkkiYkjgX8oGmhFoFvhFVrMQqzqGNU+YiP8A6jkpdiongk+9opdKaUTa0mRKLLcEkvQJId7oJzEFAVVtsjSmZtrllviLYdXlOkvMBG04luHFaG8HbllnFhoPV1S5ikzErCAnFSVAE7IAD45nui5/0kgO86diT6RA5DANCySY1FsoVaDQZoEyZ/vLy9VJUQHpyL7iIvpuhUWVSpyZoUFsCBik1L0JpQDm0Is2iRKnCciaSoBtplU2GDAN6qn/ABDdAtNhKi5mrUlySggAEbgQQR4xnqOE44suKcZZIcVb0P6Q6/vAiIdE2U17FPVXxgR532SHxs6/tX+lFUtEw4nwhg2VTM5bGL76mX9Icroh0SKM/QN5R6WKOOjNjRyjheMAaIV7KuhjTmVxMBMhO7xgoKM0NFn2Or+8wuw6xLsilXEJri75PuMaT6uncIz2ukgdiCAAxOHL9o10mk91ZMltsTk/SVMGEqX1V8YdH0nzf+1L6qjnxlfZg/dfwiEoE0AJO4VjX1YfB9SMX5Oop+ligeQH4TPcUvDw+ks5yB+v/wBY5N9XVuL7s+mMOAKAx8YmM4LmP1G0/J1hX0hgish+S/8A1hqX9IktB/2FDkpPwjlZnqGZ6mJNkUVA1NOJi1PSf3fqTUvJ1OX9Jsk4y5g/SfeIko+kazHKYOaR7lRyiu8wtD7419OHhk5Pydp0XrPKnuJV8kYi4R44DrFgZtdsgcHoOb4mOJWeeoBrxbm3lC78L7Nb2Y/UOzTtJywC8xA/MPjFevT9nGM5HcX8o5bJmsYr5tsmFC1hTAKADAYEmMtTSjDllRk2dXtGt9nTgVK/Cn/JoYXrwj1ZajzIHxjleirQtUxyolgcS+MXn1lsYhKNF7mtma7rOEpI5knyaK23a9TkezV6JSDQBz6RjPzLcAHOAisttuvF7pa6QO8fPSFJxXAFrb9bV2qUtKiq6LtCwBN7cBwiqkkCIISsJu3SxIOFXakLlWRZPoq6Q462PYhxsuU2rJ/KINrtN6YhlFgasdxDU6w9ZdFzCKSyOJhyVq4oDafl/ETqdRlyNQotrJpC+oJDAmjnAUxPCLjQ1hFnUZipjzFBiUs1VPS8OUVEjV26A4Ld3xi1kSEpoAB4nwjknPLg3ii3XbVKokE8SfdSDTKmfdHQxXKWQcQOdT0/iBdUcHVzw6D4xnRoT5kk+st+A+EMzEJhKbMczCqJEKkGKB2J3eI+ECGfru5JI5H4QUOn4J9kW53wd7jCOwPD55QoSN58I6rRnTDvDfAEwQYkiDKRu8YMkOmF2vCKPW6a8kBsSR33S0XC7SkYsIZnrTMDKSFh3qHD+UCnTsHG0YKz2ppW3JUpI2b94gcsMYuLBMlKkDs5cuWQTtrKVHNwyg7MWwMVeldMmagS7iEJSpwEhmNQc+MVQMURSL7S+lknZQwSwohIDm6K4MMYqUqlEbXa912I/awntIBEwSrP7U0dwh5C5KEquKWSfaS3jFfLL8ITfgsCemZC78VjwsRv67JwRZJtSRnChagxNSBwMQZd3fE2XaAzAHLzeF60nyGK7BC2OWALnDdWI06aySjNweFIsUWUmiUEtgSWar4D4w6nVha1FRo8YS1MnuzRR8FRZZoQXd+AOMOzbUpTXEtxOODZxf2bVMDGLWRoJKMEg/PCI9WuCvTbMtIsy1kUJF0Bq45mnSLKz6FmH7o3VbPKNMix09FuX8Q6JAAaMnqNlrTKWVYbrXlRZWaztuZsSYdIbBPeW8zBKXvL8qeMTTY0kgykDE+OHKDM9q4UxMNJJejDlieZNYel2N8a/PjCpIrfsJ7UniOnLmOkEJR39wp1iTKkNu6QtM0A7oL8BXkTKsoTjSFvXeOX7w1OtSRm/DGGQujrLDIDEj5zcDiTSBJsG0h36y5ITU8mbmYjKmk53jv9Ucva8ucATL1GYH1d/En1vlgIudD6uKm1Oyj2iMfwjOKS8Ev8Sh7BRreV1bwEHG6lTbFLAQRfKaFQQog94cGBGmP4k2vBlBLVuPew98Ayd6kjvfyaIsy0zFYIP5i3gIJMiarO7yA8y8Z2/JpSHjIHtk8AB54wxNnSw7t3qfwhxOjX9IqVzPwpEmTo5A9VuTQsisSsNq9hKjyT7y0R1otCsEtxJ9w+MaUITuhKpyfZHSJyHiYudqtNXUqA5JAiLM1MVmoxtpk4cobmFhUtzMUpyJenHuYg6oK3mEnVI743EtN7BJPdTqWh8aNURiB4/BoechYROff6TVClaoqGY6x0NGjUZl/Dyh0SkigSPnug9Rh6aOeSdTCd57m84nSdRd7dY3aJZGXz3Qbtl38YXqSD04mRkalyxjE+Vq3LTgkecaEvuEEJfzSJybKxRVytEAYADuh9NhaJl4DAk/O4YRHn2+uI5Cp8PjAk2O0htUhPyIbCxkn4DnuhQvKwDfi+H8wsWEn0iT5dIdJcsVvsRFqfE9ya+P8AMGmUrIAc6n57osZdmG7w/eF/Vxw7iRBl4DHyV31EnEvDqbAB3RPMrd89YMAfHjE22OkQkWMZ/PjCxKGTwsy2csOFWfmWiPPtIAdgOnmcoA4CnlhjERYJLJfDEFmHM0HM0hU0B3U4JwSPSPcfRHFXQwgy1KBBZKfZq3M5qVxPhGmKXJF3wNIUBhtH2iHA5A+lzNOBxhSEvXEkuSak8ScYflWfKNhq7qzdabNG1ilJy4kb+GUNXN0hOoqym0Zq1NR9qZYWMbq1hISOTO2dTDdr02q0bB2EJxCTRW5yz3eGcSNbNawomTLOwPSUPWO4fd84pNGzR2iuXvjV1FUjK7luSV2ZT0JbKqh5FoEPfWVQI56ZvsRxLIoKwlT/AMEQcmcFszkbwkpBPBSqeEGoKwCUJ5kqP6Q0XgLMYF47+v7wS3TVVBvUQnziYLKTjMUOTIB6AHxgSdGSkqdgScySrzFYMEGTK1dtTvUo7kIKvFmHWGlWmYfRlXRvmEk/pR8Y0XYJfAV4QqXKTkEuMaAHwh4oVsoRZph9JSuSRcHhXxidJkpRUJryx5mpizUgMzeIpCQjI+6sJxbHkRZc2gcMdzv4tCzNHGJFwDEfPFoDj2efy8LAeZGKxug0njD6ZqX8qg+EJmT0p9JgdxFegqe6DAMxkzgKeR+MEZ/X5wg+2JDJQTxVsjo/whKLAS4Km4JDDlSp8YeAsxqdbSMSBzLnvAw72iFN04zgOo8aDzbxMWkvRCBk/NvAPQQ+LGh8qdfCHilwibbM8mctQrhkhPHeaRMs0oJbLfn44xZJsKf4eHRZ0hvKE02UmkQUqBNAH+eEOM2MTEyUtgPGAZO6nP8AeJwY8iLf4vA7f5xiQbNXEGnzlDarIB+x91IWLDJDKrYN8ImW3j8++DnWdIYAkk4AVUeXy3KGpdlc7z7INB+OYP7Ud5MUoWJzE9sS5LADEksE8zUA8A54CIJtwf7PuWqh/Ik+jzLq5RZzNFCZ6T7OA9RP4QlvKEJ0UQ7hu6h5RXu8E88kJCAMMd/HjDgVXAdIspGh1LN1I+A57o0dl1YkoR9ptHEqe63JsBCjDIcp4g1X0HQTFso5AYJ571eUMaxaxAvKlngpQ/tHvMR7dpm7LMmzumXmpy6t916gecUwkMzN898XKSisYkxi3vIrLXICppcPROHIwLClpsyHrQGWeQ98O2GV9opg5NfGEuGR94fHMwIk9lvTAjI3IujFFQrXnWGZ421fOUFAjREz5JyZyr6Q5Zk0eCmqIBIoXThzg4EJCfKBLUXPOJMs0gQIpFDF7b6e+Hj7j5wIEDEMk+/yiNaayq1xxgQIEJjCJpFnUQSC+L16wvRyQcsngQIfYTJRPv8AfD8g074ECEhscuB8BgIZViYKBD7iH1oDCgyhIFWypAgQxIMpG75aEFTAtTHCBAhDGrOs0qcfdEiYrZECBAUVcpR+rlXrKmEE5kA0BOY4RZKGwO7zg4EVLkiI1K9KHHx5wIEQUanRKQJSaYxV64rPZyw9CsAjIjjvgQI1fumK5KCWfIxJsyA4oMIECOQ6Ss0mPtjyHvgpamNOPnAgRsvdMPvEuTVIeDgQIpLYG9z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49911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4" name="AutoShape 4" descr="data:image/jpeg;base64,/9j/4AAQSkZJRgABAQAAAQABAAD/2wCEAAkGBhQSERUUExQWFRUWFxoXGRcYGBwYGhgYHRcYFxcaFxgYHCYeGBojGhgXIC8gIycpLCwsGB8xNTAqNSYrLCkBCQoKDgwOGg8PGikkHyQsLCwsLCksLCwsLCwsLCwsLCwsLCwsLCwsLCwsLCwsLCwsKSwsLCwsLCwsLCwsLCwsLP/AABEIAMIBAwMBIgACEQEDEQH/xAAcAAAABwEBAAAAAAAAAAAAAAAAAQIDBAUGBwj/xABEEAABAgMEBwQGCQMDBAMAAAABAhEAAyEEEjFBBQYiUWFxkROBobEyQlLB0fAHFCNicoKS4fEVstIWM6IkU5PiQ2PC/8QAGQEAAwEBAQAAAAAAAAAAAAAAAAECAwQF/8QANBEAAgIBAwMBBQcCBwAAAAAAAAECERIDITEEQVETIjJSkaEUQmFxgcHwBSMzU2Ki0eHx/9oADAMBAAIRAxEAPwCp0xYJ9lmKUEzElCj9pdUnZcVJGzW81Du4PltIWgpmqBOZq/HGlDGh0/rVOtCj2y1KlAv2YWWL7q1PFqbgKRlLTNBxd8Y1dHO6FptRJdnG9vkQU+epXICgGA7sP5hr6xQJanjDiLeKgimHLlugETrHKdP3lDZBOJ5ZjGCtVsImKSoFBBKSCHI398MCeDW8GGHzkIjMVVI78POAC40TZjOV2YatASWHNRNEp3kx2zUjQtnscsLKkBR2LxVjmWLscsPZ5xw+zDs7qmcUcGmAerYj4RqdTdZpHaXbSD2SEqKWJDK9IO1SCzYtWAuLSO9JWIVGb1TtFmmKWuSoKUoJJ9Kia3Ui8aszOw+GiWQkOSAN5oOsZtGwuA8VekNJrAHYSlTicwGSPzKISe4xV6R0xapci+tCJZvpSK3ixCiXDMMBBQGojIzNaJybaZZ7Myb/AGYAQb4yJKr7O53YRmZ1pVNUpai6lEk5Qgy6vmIj1EjRQOk2TT1nmrUiXOlqUkspIUHDY0h+bbUsWWh2LOoY8axy2ZLCsRCTZQ4phygzQYMv/wDW1oL/AO33JPxhs66Wnegfk/eKpMtsIMy/kRDm/JWK8Ee0XlTDOJ2yoLNGDu+HdFyjXG0EPfb8ifhWKiaoBLn3wtCQQPjhDzDBGv0FriFMmeWUcFtQ7gQBQ8cDGpeORTpoQHUBhj8RGm0Brcq+r6wsBATTZzBDeiHweLTTIce5t4EU2jNZpU0zNtICVMCpk3gzuHVXoOUWsuelQdKgocCD5RVEC3goJ4K9CAVBEwkmCgAKYN2I+Wgwp6wISAx4Hzz+PWGAuDgNAhAFBwTwIAPJq768SKZmGfq5O0SPeYjrtWTOOkTLHo/tkrUD6PqvtF/ZSakBqnq0aUYJDdxi6XGLtk+Pg8Myg+JIF4A5+DiohabSUOCMMPfX4QoWhBIo3f57+kFgBex6KnfMtjnv+TAK1FoatWLjd+0NhZ/aGBPQreogYNj/ABSLPROgZlocyqhDXlFkhIKgl3NBUiKKZLO5uHfRt8TdGaRUhKwlTOkPXEBSSzZ1YtwhCo7d9HGilXwsLIuICSFbQUC+0gBrrsK1ZlDHDbyV37RMCkEiWE3VH0XIdQAyVg53ERwvUj6RZll2BcZVNoOHcM9XYAGgIxMdP1DtMyfMnT1TSQo+gHCSWACgknZACSG48ITNYuzaLUACTgKxjdbNYZM6SES1kqvg+ioUZWZA3xrbYfs1/hV5GORrdoyk6RtFWOSCW4PDl07x1grInZpnCgCMuMYtGyYZlFiGgdiW390GFfJgCYfkwbBbFCWfkNCSWbCFMaV8fhChLOR58uZgoVkaaHTg7kYc8oMoYPVuJAEOKvZVG8+4H39IbCa4e/xgaGmEqowd+DDjEDRc1XZpdzec76hRcCpqMGxiTbLWEByQDUgYO0YadpVZWop2Schhvw6VjbTMNWSibksW4GLrQun5kgpSCns1LF9w7BwCQxcFueGEc00fptSJl5ZcMxrhXIZmL4ayIUUoYuTjlww3xWLTJ9SMkdpsduRNTeQq8HZ2IrQ5jjD0cos+llyAkomKRUlgaGjEkYHAYxZWHXaaFJK5t5JIcEJqKktQMWfpCtFNHRWg2iJonS0u0IC5ZpuLOOYBLRNaGSEBAUlxBwRMABJV1gEwlQz68oWIAEtBwcCADx6tN04V+d8NqmkmJ1hULpUopUfRY1UHGIDYcXxhq0Iam71TRq1DGsWYjSTXZ6H94VIshmTUy0pdSlBIbfnvoMcMBBqlIoXbFwA9csTUGj4NWFIugkqYu7DIPTOtBBYCVgAkO4BYFseULlLSBUPx490JmUAb55RGUsPnByIskW0c/ulqZZiFS5ssi8UgNkDjSK5M18fGsPy5qXYim8QConolyyQ3MMeoeO4/RTPSpBF1IXdvD1lXbxBZYozgUzoaxwNZSCAHyPHqMY63qxpWckyRZVdmJuEpr4NSQFKURdoWCjiTug7FwOuW0fZr/CryMcfXHVxJWizKStZmKCFOogJfZOQpHIpihh7vl4xmdMES7NPN3wHXGH1TT8f5iHLe6GAPMGB9ZVUqAABbMRhZvRKVPLb/AJpCFWgvhTrFRadYQk3QHJDClK4VwMW1nllTNiR04w9yE0x5U0hJVUhAc8uG80oP3g1218PRGAd348S0FPXgkHZHic1H5oBFXpK1KlSyUpdjyAGL4h606Q77IK2tlkZ3XnBTLVdBUSAAHNfjGU1ctxKnVMNwBgC9195J9EUo/GLjS9ssypRHbO9LwQ4oXo+OWUVi0yFNNWZjWLTQmzNmgTQPnvLZGrd0VAVjUH3d8PpsqASoq2BgD6SuDA0JPy0QUnM4fIjqjVUjilbdsmyEMm8oG75kBxzg0W64Xlgjc7OG+JiMFFmeg8eUJQSTQQ/zFZZf1FatpTknFz73aHpdoKg14viz0HfFeggpZq4/w/CDROKg2DcN2RiWiS80LrHMsywpCym6RhgpjUK3jhHVtB/SdKnqCFIKFGgAdZUo+iEgJ3Pid0cWusAzHhQeMS9GzAFpcEANeUkpdhmHwLbsWh0Wm0ej73d5wYjMasazWYykS0zJhKUs8wEnEteWkXTuxyi8/qkr2x4/CJaZumS3hILU6fCI39Tl+1/xV8II6RlnNXchf+MKmMlvBxDGk07l/wDimf4QUFMDybY1JS6igKAfNg7bJ41anAuIRaLeVrUpT19ouRuBJxYUhgzzgeZ5wytXOGZD/wBZrg/zxhxJKq++ISVmHJU074Aok9mo5jk8RwqtYeEzgRxES9DaN7aahA9ZTEnAAVJ40Bhrd0K63ZFkywSwq+A3xY2fVy0qwkTSOMtQHiI6jonREqSgCWhKeIG0eZxMTTKG4dI9OPQ/Ezypf1OP3Uc80Xq2tCgZsktVtpKT6Jb0jvPhE3Q9otFltaSEmYhgkoCwElJuhSbzsNkMccTEnSFmTMnzSoAsq6HyAAFPGLG1auyUyiQlLiWhZdPtEYKfGuDRj6ag/PY9DTk5xUuO5WztE6RWdmddDAMJruwZyCshzieJMRZ2pukD6yj3geSjF1q3Zk/aC6CNnEPkXx7ovBZ0jAAcg3lHTHpYSV0cOr1705uLMDO1bt6Bgs0xAWqueCSIp7RZLSkstRB3KVdPRTR1yXPUnBSv1E+bw6vSKymoExPsqAJ6YGJl0cVwi9P+oRm6br8zjsqx2gqN4LZKSpTunZGJciuIwjQ6G0pMQG7W7QvecgimD1NMhuyeN5IkWRYfskpfG48t+dwgGGbXqbZJtRQ7yAryY+McsunPQWoIs6HSLzElnYEDuBJIhnSFnSpBC/RAJPAAYg5EY90FM1LmgHsl3h9xVRi2yph/dhCZFnWlFycTeZjfTdKuSSKjrHFPQlHc6I6qlsYrTekQZhABCUhgSGJcO55xABzU9UlmxL0x3Yxqda9HSkpVMY3jdy5OTSlA3DKMhJnmoauRcgh8c2LxaMJKnbHpxX2aQcCpSuL0SSfnOIRVTrEm1WhSnKlFSszjESclSSywQrcQzZ4GKRD3Hpc1sRhClWo8uMRSusT7FIku1omKQBlLAWp9xrdT48odCobROcu/uhUhJdt++tM4YUhN43SSlyzsCQ9HZwC0OJnBjdfhnAxD5BqQMMnr0zidZLWQg+iD+BJLXSl6pqWJ8+MV/aKFS5Dt3s+ESNGzkhTKfGihyo4Ykh8QO7ikPc7X9E0habMsk7JULoIIIZ0k1oUlhhmFRunji2penSjSCdlhMV2YUlSQgihKSkip2kkMUkUYZR2d4iS3No8UGTCYECJLBAgngQAeM3Azg5ISqh+EINnJD4wJctjUYQzIVMszct8WuhtFhcuYuhuB2JUHADlgkhz3xW9oTi7GLfRFp7OQsgEhRUnqht9WcRrpVl7RlrOWHs8kFNuSD/tI7lL9y4utWLXLRMXNYJuoJYOcSAWBO4tjnFVoy0oReTMSFpIJrRlNRlJcjdVw7YYxK0TZr0xwm6lbbNSGCnLE4jZghOpWPU004tXya+brgrs0qTZ1lKiW27p2SxcAb4iDX2Yh/wDpV96lH3Ui2l6MFxAIwT/cSv8A/UD+nIZwMOJ5b98dcuo1L5OPT6LRcd19WZWfreCoq7JaSouQFih70HGDVruopCFCaUjBPaBh3XI05sKX9HzhyXogHBANCe7vjJ6smdS0YpUr+bKHR2vSZaSBJUSS5N4E5CrJAw8okp+kAE/7M6u5XlSkTxZEeyIH1ZO7zjRdRqLazCXR6MnbX1HZOuSSgrMicEpIBLDE4UcE4Q/ZtbJCmF4oVuWkp8cPGIlssyRZ0p9uaT+lLeZig0vYaBKauRTgI2fUzjVnKuh0p3Vrev5+psLbbgjbqN5GHOGZGsUs4L8/hFPZbWr6moK9OWoIL7nDP3ERCtVqAuEoT6xPFnHnWJ1danaXKOjpYSxxk+HRu9G6fF8MsVpQiNMm3uGUAobiHHQxyCwWyWZktkMStIIIoxLF8oal6cmIJKVKTUmhI8IyeomrZ0q1KjrU/Q1mmA7Fx8buB/KXT4Rk7X9FgUCbPOALkFKxR+BFWZjXfFVZ9eJqLrlKwUpUbwY1S7Ondyi60fr2nFSSL1XSbwpsnccm7ol4vkvK0ZLSWpdssyrypJUAQb6NsUqDTlmIzVomksCS6aBxVnKm6qPWO5WLW6Ur0ZgB3HZ6BWMHpHRFjtlZ0lCle2nYX+pNT3vE4LsCo4hoxN6dLG+YgP8AmENLLKJzc8M92UbPW36PFyCF2RZXLJwUQFoOVaBQO+h84zQ1ctQqZSyPw497N4xDix0QL1ecOy1s+PTKJEyWqW96UlhmpCgeqSIQChQzQT+ZP+Q/5RLQqGJswkuTXjFho+UtZIQCSAVD7t2ritaDxhgFUu6QBecm9RWBoUmrb98OzLatZKlTFLUoMSTtHJuTQroDq30Y6MnTVzJtoQFoXcmpmqSXKkvcVLmCmZChjQcY6atTdDTpHnjQ2sSpQ7MlYT6oCiGJxpvcvzjfSNPzpQbtCAgFnAOyQFFyQ5rm+US9zWD2OmX4K9HIbd9JEwgXZiqthskMGJJAclwSz5xo9B/SPZprJmqXKVX11FJABqo5HgMyIMR5I3cCIyAlQcKURvCyRuNQd8CFRR5Cs7EVccfdDE4mrO2Tw6mcHLjpCFzMhEmY325/aLKSofVwf/sVThdTFYpES5TmSWrdU5G5JADng4Z+UaRJl2CFsy6xoNU5pWsj2WbvvZRmFIo8avUBDze8PyAJggrdCm8Y2dAtCwiWtfsu3FtlPuhmzywJKGq6RXjn4vC7XYVTEFFy8Lwq+QLnyiVo6wKmXUJSE1IFab8huEaydtsmCpJEBUvbA3wuzgmYobpT9XPkBF5M1SnXwdhQGIvjfuLRHOrExKVquG+WTRX3bowU1VOPzGJNEUANYVaE5xItWjVpI2VXhiGdqOMO6I9ovqoUkDkRD5DtQnSGEkbkFX6lH4CKhSb9oCckgPzNfcIvtIzpSFntEqUEJSlgq7gBwL4xUWOXLmCdNQVoDOEqIUTRRIJAFKCNdT3q/mxyaL9hPzv89xUyRe7dOAvo8EitN7eMVmlLNspIUml8VLVIpizmsXWhZJX2gJZRKf7RDelrKJfZpLHbUf8Aij4xOq9l+X7l6C3l+f7IodH2OYidLKksy0nEH1hkC8XekNXEJQTLKlKumlC9R7lHpFXMXetSDdZlIFc2WK+MW8rTygVJKUn8QfxEZP3DeL/ufL9yt0ZoMzUhS7yQyQmlFC4Q43sw5vEU6PUVJlpDlJUjhSZMGOWEXtn0wlIlpUknZQaKIxF7Dp0i20UlJSpSCw7RRct7RNe8mDi1/ORtqWLSr/wxq5E28EJcteTQXg4mzA0KRpmbKulJKTdSSxIc3Q53YxstFpYKulJHarU7/fUThlUxT2qygWYABDhBSVMCp8AaVAir/YhLf5jUzWeaQuWsulRKHXTeQXo2GMK0VpSfLICFXw9UpmJV4BTiBpGUslIVnMBD7mUzPziLpyS80gUu31PuJLJY8GeOjT1cYu1e5jNO0k+xtUaalThdnISrIhYH8wleo1hnVl/Zk1uhRIB5PTrGKt051JWfWCSf/EknueIp0itBBlqIN2jFt+7hGc5q2aQyaV9y/wBPfRxaUhP1a7MQlJTdCmUXUS4CqHHfGJn2SZJUUTUKlrGKVApPjGpsWulolMyiQbr8yHMJ1u1j+tyQmYgdoheysYs7KTxBcHujN4svkr7Fq/Nmo7QEJxZ8SzOeDxa6b0wVBUsM7AKVgHGLOS8UeiLYZUsncoAU3pX7hDK7SCrmeMZBdLYcXJW15thwHagO68aCI6J5ehccTC50wuoEEgEjoSM8IBukML1+jMwG9iGqe8d8WmSWtj1mmS0BKVsBgK5l/MwcVCLESHvSw+XaJDdxLiBD2CijslkSQrtDdZOyQHJU4YHh88IbtGjyhKVEgpU7FL5M+IG+HmibakPIlc5nmmMDooqZVlGNVCFpdCkqQWz+eGTQpMtsIeny/R/CIe9k4iFyEzPRZMzNI9FX4PZV93DdujV6iWYBExSiUKcpGy+KQN4wc+EZSXIdSeYjr2qNrE1JPZoTQUSBmAd0aw1IxknJGepoTnBqL/6HBpJsFI70K9xhrVzTa5RdYQLhIF69tBroIuvRt++NP2Kdw6CEkJGIDco39XS+D6nMtHqK/wAT/aJOuj/9n9Z/xiPaNawtChdlG8CHvLFCMvszCzIlPgn9P7QtSZZICQk1yAwY8N7QerpfB9WHo9R/mfRGb0fp+au8VolhV4uVKUl95SyDSJytJEivZCtWmKNM/wD4xFpOTKT6SUh/uv5CKmUFqmzRdTcKglDIGygAErJKalTqxNLopV4l62jBW4v58lfZ+om6U18is0pLE4EEJqTtJWxZy3qjhEGwaKMuWtJ2rxoyhgwBxIrjG2Fil+wn9IiPpFdnkpBmJACiwZJNWJy5RctbSe7TM4dP1CqMWn+jM9ouz9mDg6iSwIpQBIfDLxiNarCtZwFFEjaGYSK1+7GyGjJXsDxgK0bKGKQO8j3wSnoy7P6BDS6iF047u+5jU6NWbgUBsrSp3FAKnPNhCjog4kHuGMa/+lSsbvifjEWZoqXkC54nvPzwiH6VUrNYrXUsnj9TEy9ELobhOymrZhIeCn2GYlIYEekruvn+Y3H9HR97r+0FM0Wl6KUO/wDaD2N9x/3dtlt+JjZKFiWN5vGv4lREmFQCEkGiD5GNydF/fV5w2rQwPrPzSDCqPkL1Ph890ZiUoqUhJznP3OfdEe1G9MXxWeif3jWp0M1QUuN6fhDR1ZvVN18MVRTxcaUkZ+2pW4vj8P8Akys9DJl4VSnHLYEV9qoCWDJBybMjJo3kzVa+z3aYMSGagy4RDn6sMWug/mPvHExEoq27RrGckkqexjlywwLY3MDw4vDOkpYANSWL9SM+cbE6uNQJ4UUMOkQ9J6I7JBmlLgEBlXSKkD5pENFr9fkZNJaUo47aP7ZkR5c03n4iL25LWhX2d0VUzttBJY0bfhGakqJKQKVFcBjmYzjK214Llp0k/JPtax2i89pQ3esd0SFAdsARiR0YRXW5Y7SY/tKPiW84nKH/AFA/GB4ARRLVMhgD2X7z7jAhgJ4t1gRYURwYnWj/AGJPOZ5piImyr9lXQxPtFkX2MoBJLFb04iMToK0xItI9D8CfKCNgX7J6Q/Ps6lXWHqJHQQCGrKn7RH4hHVdUEyRLR2S3PZpMxzRKmDh3pnHMbLZVJWkkMLw3Ru/o1WZKlqUgLYpN1xVqtwNM4mXNmkHs0+5uBMSSwUCQHaoLb2IBI4ikN2mZdQpWLAmmNA9Ib03rQLZOkCVKWgSipS1LSBim7cTWocuctkYxIvRSdkSSRz/+rzUkBMwsVEqdYdLkHZc1oTTeI0+q1rK5RSSVFJZyXdw+L/Jizm2ZCiCpCSRgSASOTwu9BVA5WqF3AcQDzhIkhryQljmliD3ppDK7ciWuWqcm9KC3WGejFiU+sAq6SOHCDt+sNnm2ofVA6TLImqSkpSpV5PZ0YOpIC67lAcjLegxtWOCIGltB/WuzSVhISVKLliQAAwpjtRPMNFAJBOIdu/GFOLlGkPTnhJSJER9JWYLRVV0AFyzhmrmIfSXhq2SypJFAM3wbxizMEpARLAegGOHfDcvM78OX749IUsXhuSOp58POGlLrAA6FwhSoSDAaABRIhBXBqMIJgsABVYRpNa7qRLUEkzEuaejUqFeAiLpTSSZEszFAkJagxqWo8UZ+kWQW2JlPw/5Q1CU1sGSi1ZsJ9QKkMtOGdcDwhq0TBeMQ7LrDJUhKzMQm8AbqlC8OBrjEa06YkkkiYkjgX8oGmhFoFvhFVrMQqzqGNU+YiP8A6jkpdiongk+9opdKaUTa0mRKLLcEkvQJId7oJzEFAVVtsjSmZtrllviLYdXlOkvMBG04luHFaG8HbllnFhoPV1S5ikzErCAnFSVAE7IAD45nui5/0kgO86diT6RA5DANCySY1FsoVaDQZoEyZ/vLy9VJUQHpyL7iIvpuhUWVSpyZoUFsCBik1L0JpQDm0Is2iRKnCciaSoBtplU2GDAN6qn/ABDdAtNhKi5mrUlySggAEbgQQR4xnqOE44suKcZZIcVb0P6Q6/vAiIdE2U17FPVXxgR532SHxs6/tX+lFUtEw4nwhg2VTM5bGL76mX9Icroh0SKM/QN5R6WKOOjNjRyjheMAaIV7KuhjTmVxMBMhO7xgoKM0NFn2Or+8wuw6xLsilXEJri75PuMaT6uncIz2ukgdiCAAxOHL9o10mk91ZMltsTk/SVMGEqX1V8YdH0nzf+1L6qjnxlfZg/dfwiEoE0AJO4VjX1YfB9SMX5Oop+ligeQH4TPcUvDw+ks5yB+v/wBY5N9XVuL7s+mMOAKAx8YmM4LmP1G0/J1hX0hgish+S/8A1hqX9IktB/2FDkpPwjlZnqGZ6mJNkUVA1NOJi1PSf3fqTUvJ1OX9Jsk4y5g/SfeIko+kazHKYOaR7lRyiu8wtD7419OHhk5Pydp0XrPKnuJV8kYi4R44DrFgZtdsgcHoOb4mOJWeeoBrxbm3lC78L7Nb2Y/UOzTtJywC8xA/MPjFevT9nGM5HcX8o5bJmsYr5tsmFC1hTAKADAYEmMtTSjDllRk2dXtGt9nTgVK/Cn/JoYXrwj1ZajzIHxjleirQtUxyolgcS+MXn1lsYhKNF7mtma7rOEpI5knyaK23a9TkezV6JSDQBz6RjPzLcAHOAisttuvF7pa6QO8fPSFJxXAFrb9bV2qUtKiq6LtCwBN7cBwiqkkCIISsJu3SxIOFXakLlWRZPoq6Q462PYhxsuU2rJ/KINrtN6YhlFgasdxDU6w9ZdFzCKSyOJhyVq4oDafl/ETqdRlyNQotrJpC+oJDAmjnAUxPCLjQ1hFnUZipjzFBiUs1VPS8OUVEjV26A4Ld3xi1kSEpoAB4nwjknPLg3ii3XbVKokE8SfdSDTKmfdHQxXKWQcQOdT0/iBdUcHVzw6D4xnRoT5kk+st+A+EMzEJhKbMczCqJEKkGKB2J3eI+ECGfru5JI5H4QUOn4J9kW53wd7jCOwPD55QoSN58I6rRnTDvDfAEwQYkiDKRu8YMkOmF2vCKPW6a8kBsSR33S0XC7SkYsIZnrTMDKSFh3qHD+UCnTsHG0YKz2ppW3JUpI2b94gcsMYuLBMlKkDs5cuWQTtrKVHNwyg7MWwMVeldMmagS7iEJSpwEhmNQc+MVQMURSL7S+lknZQwSwohIDm6K4MMYqUqlEbXa912I/awntIBEwSrP7U0dwh5C5KEquKWSfaS3jFfLL8ITfgsCemZC78VjwsRv67JwRZJtSRnChagxNSBwMQZd3fE2XaAzAHLzeF60nyGK7BC2OWALnDdWI06aySjNweFIsUWUmiUEtgSWar4D4w6nVha1FRo8YS1MnuzRR8FRZZoQXd+AOMOzbUpTXEtxOODZxf2bVMDGLWRoJKMEg/PCI9WuCvTbMtIsy1kUJF0Bq45mnSLKz6FmH7o3VbPKNMix09FuX8Q6JAAaMnqNlrTKWVYbrXlRZWaztuZsSYdIbBPeW8zBKXvL8qeMTTY0kgykDE+OHKDM9q4UxMNJJejDlieZNYel2N8a/PjCpIrfsJ7UniOnLmOkEJR39wp1iTKkNu6QtM0A7oL8BXkTKsoTjSFvXeOX7w1OtSRm/DGGQujrLDIDEj5zcDiTSBJsG0h36y5ITU8mbmYjKmk53jv9Ucva8ucATL1GYH1d/En1vlgIudD6uKm1Oyj2iMfwjOKS8Ev8Sh7BRreV1bwEHG6lTbFLAQRfKaFQQog94cGBGmP4k2vBlBLVuPew98Ayd6kjvfyaIsy0zFYIP5i3gIJMiarO7yA8y8Z2/JpSHjIHtk8AB54wxNnSw7t3qfwhxOjX9IqVzPwpEmTo5A9VuTQsisSsNq9hKjyT7y0R1otCsEtxJ9w+MaUITuhKpyfZHSJyHiYudqtNXUqA5JAiLM1MVmoxtpk4cobmFhUtzMUpyJenHuYg6oK3mEnVI743EtN7BJPdTqWh8aNURiB4/BoechYROff6TVClaoqGY6x0NGjUZl/Dyh0SkigSPnug9Rh6aOeSdTCd57m84nSdRd7dY3aJZGXz3Qbtl38YXqSD04mRkalyxjE+Vq3LTgkecaEvuEEJfzSJybKxRVytEAYADuh9NhaJl4DAk/O4YRHn2+uI5Cp8PjAk2O0htUhPyIbCxkn4DnuhQvKwDfi+H8wsWEn0iT5dIdJcsVvsRFqfE9ya+P8AMGmUrIAc6n57osZdmG7w/eF/Vxw7iRBl4DHyV31EnEvDqbAB3RPMrd89YMAfHjE22OkQkWMZ/PjCxKGTwsy2csOFWfmWiPPtIAdgOnmcoA4CnlhjERYJLJfDEFmHM0HM0hU0B3U4JwSPSPcfRHFXQwgy1KBBZKfZq3M5qVxPhGmKXJF3wNIUBhtH2iHA5A+lzNOBxhSEvXEkuSak8ScYflWfKNhq7qzdabNG1ilJy4kb+GUNXN0hOoqym0Zq1NR9qZYWMbq1hISOTO2dTDdr02q0bB2EJxCTRW5yz3eGcSNbNawomTLOwPSUPWO4fd84pNGzR2iuXvjV1FUjK7luSV2ZT0JbKqh5FoEPfWVQI56ZvsRxLIoKwlT/AMEQcmcFszkbwkpBPBSqeEGoKwCUJ5kqP6Q0XgLMYF47+v7wS3TVVBvUQnziYLKTjMUOTIB6AHxgSdGSkqdgScySrzFYMEGTK1dtTvUo7kIKvFmHWGlWmYfRlXRvmEk/pR8Y0XYJfAV4QqXKTkEuMaAHwh4oVsoRZph9JSuSRcHhXxidJkpRUJryx5mpizUgMzeIpCQjI+6sJxbHkRZc2gcMdzv4tCzNHGJFwDEfPFoDj2efy8LAeZGKxug0njD6ZqX8qg+EJmT0p9JgdxFegqe6DAMxkzgKeR+MEZ/X5wg+2JDJQTxVsjo/whKLAS4Km4JDDlSp8YeAsxqdbSMSBzLnvAw72iFN04zgOo8aDzbxMWkvRCBk/NvAPQQ+LGh8qdfCHilwibbM8mctQrhkhPHeaRMs0oJbLfn44xZJsKf4eHRZ0hvKE02UmkQUqBNAH+eEOM2MTEyUtgPGAZO6nP8AeJwY8iLf4vA7f5xiQbNXEGnzlDarIB+x91IWLDJDKrYN8ImW3j8++DnWdIYAkk4AVUeXy3KGpdlc7z7INB+OYP7Ud5MUoWJzE9sS5LADEksE8zUA8A54CIJtwf7PuWqh/Ik+jzLq5RZzNFCZ6T7OA9RP4QlvKEJ0UQ7hu6h5RXu8E88kJCAMMd/HjDgVXAdIspGh1LN1I+A57o0dl1YkoR9ptHEqe63JsBCjDIcp4g1X0HQTFso5AYJ571eUMaxaxAvKlngpQ/tHvMR7dpm7LMmzumXmpy6t916gecUwkMzN898XKSisYkxi3vIrLXICppcPROHIwLClpsyHrQGWeQ98O2GV9opg5NfGEuGR94fHMwIk9lvTAjI3IujFFQrXnWGZ421fOUFAjREz5JyZyr6Q5Zk0eCmqIBIoXThzg4EJCfKBLUXPOJMs0gQIpFDF7b6e+Hj7j5wIEDEMk+/yiNaayq1xxgQIEJjCJpFnUQSC+L16wvRyQcsngQIfYTJRPv8AfD8g074ECEhscuB8BgIZViYKBD7iH1oDCgyhIFWypAgQxIMpG75aEFTAtTHCBAhDGrOs0qcfdEiYrZECBAUVcpR+rlXrKmEE5kA0BOY4RZKGwO7zg4EVLkiI1K9KHHx5wIEQUanRKQJSaYxV64rPZyw9CsAjIjjvgQI1fumK5KCWfIxJsyA4oMIECOQ6Ss0mPtjyHvgpamNOPnAgRsvdMPvEuTVIeDgQIpLYG9z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332655"/>
            <a:ext cx="4991100" cy="79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40768"/>
            <a:ext cx="4320480" cy="2464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2635442" y="4175502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AUTOBUSS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635442" y="5013176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TRAMVAJS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2584399" y="5877272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KUĢIS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1" descr="https://encrypted-tbn3.gstatic.com/images?q=tbn:ANd9GcSXwMyDKRYZRxbQQ_b6XxwZ12qTlpULGwkOXIY6tc91chxrtZn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324644"/>
            <a:ext cx="15144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ction Button: Return 5">
            <a:hlinkClick r:id="" action="ppaction://hlinkshowjump?jump=lastslideviewed" highlightClick="1"/>
          </p:cNvPr>
          <p:cNvSpPr/>
          <p:nvPr/>
        </p:nvSpPr>
        <p:spPr>
          <a:xfrm>
            <a:off x="7092280" y="5536396"/>
            <a:ext cx="1008112" cy="8640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877623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lv-LV" dirty="0" smtClean="0"/>
              <a:t>TAS  IR</a:t>
            </a:r>
            <a:endParaRPr lang="lv-LV" dirty="0"/>
          </a:p>
        </p:txBody>
      </p:sp>
      <p:pic>
        <p:nvPicPr>
          <p:cNvPr id="3" name="Picture 1" descr="https://encrypted-tbn3.gstatic.com/images?q=tbn:ANd9GcSXwMyDKRYZRxbQQ_b6XxwZ12qTlpULGwkOXIY6tc91chxrtZn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324644"/>
            <a:ext cx="15144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data:image/jpeg;base64,/9j/4AAQSkZJRgABAQAAAQABAAD/2wCEAAkGBxQTEhUUExQWFRUXGB0WGRgYGR8bGhwaHxwXGhgdGh0cHSggGBwlHBcYITEiJSkrLi4vFx8zODMsNygtLisBCgoKDg0OGxAQGy8kHyQ0LCwsLCw0LCwsLCwsLywsNCwsLCwsLCwsLCwsLCwsLCwsLCwsLCwsLCwsLCwsLCwsLP/AABEIALcBEwMBIgACEQEDEQH/xAAcAAABBQEBAQAAAAAAAAAAAAAEAAIDBQYBBwj/xABMEAABAgQEAgYGBwMKBAcBAAABAhEAAwQhBRIxQVFhBhMicYGRMkKhscHRBxQjUpLh8BWC0hYzQ1NUcpOywvEkYtPURFWDhKKz4jT/xAAZAQADAQEBAAAAAAAAAAAAAAAAAQIDBAX/xAAuEQACAgECBQIEBgMAAAAAAAAAAQIREgMhBBMxQVEiYRQysfAjcZGhweFCUoH/2gAMAwEAAhEDEQA/AKCkrzKkhVsxWXc3sApm0aIKnEhOZZsAXI1Vfv14coBxValVC5akBLKZk2GvK3NwN47XSUy1s7OxsB2dNjrHmqC69yW+xJSYi61n0gkkpKgASHtmA90Bz1la7ISAToL3/W0OmgA9lLoDXO5a/o63gk0+QOlizFTHRw/G8XaQh8oALAykJBDgOCeOt4sqeWApIyqIVmRlcWfRQ5uwc+UU9GolzcgF22J9w1i1FX20y1WKkEOLcDc3bvEZytMaHzpEyXLmApS5skgu4uC4Fz48IzyJEyUsAyzmGm77xsApCJQCe1oTqW1vz5+ECVGKpzMxO777Bg2ujeesRGb3VDaLPo6MyA6Skvexe+up9sLFqcgqSoOFggKGjZbva5fSJJE4MCWSAcx+Wmv5Q7E0hTKz5Vl1IAvws3MWv7Y598rK7FVR4WBJJVmAKnYObNu92feKvEJQIyJGcKYpI1B3fmeEaT64TnfKU7pIuHdlcoKrZSUS0zQlQyBmSzkmz6fp41jqNPcVWefScOs5LamwewsX4Xbzi+wZAWkpSQQlOhFsx+60AKq09epQU6NGUGPOyeDmLOjkJSsksoABmSAb6cm1u8bajbW4kX6EkgIAZWXjbct5cBA1DNN0zElBTZJJIBZwSCB2tQYscImKVMHU5bhnVcpL7gcmuIr8U6W1CiiQQ0uYM/bY6B2BIsRZyIy09OMo9dy0OxCgCnUkBz5PpYj9G8VgKyVuhyA3YDXG97uOQ8Iu6ZQnBLhwPLTa/GBKoJRNIAPaS6QNi9/C3tiY7bMbXcq5sxZlq7b2DEpOuhLtZtL8Ir1VyhlSTmYuQ76F+Oh5xf18wZJaSkduYkF1OzOb+3feMnjaVZypISEkm4IHszc9xG8IJ9TOWwfMxvM6FBhdhqG7i94A+sZSToGYByQ3EcPCA6apYhwk8rueZMSU/aWw7TlyNACbctyI0Wml2I6mgwbHAjKkjMdO22XwJv5CH47USilSymytCm6Uq7IBezWB0gGRLKlAFyklmCspID6tpA2LTklBlpSwMx0kl1JABBSrxIIMY4LO0VewModkBJDalW3dz2g5OZXpk9kDKDuC23cXgVNPkAv+v1vE8mbqol7vYE2HAnZvdGkvYSGqlZVOm7FvPXhF7hdZMdSErUn0WAIYuDqfAuxeAvsUqDEub6aWe4difnFtMQEywsAJOZN2Z+GlxYvCjPfbw/oOi0rMWlyUIz3VMsoXU9wLOe+0U0ikkzAkZNCSVJ4OWBBFvy3gfHqiUubJEx2EsuwD3uD8fCAKHFylsrKSkZXOvDSzWHtjFRk1e9lSe5Y4pRhBlolTMuexSTuDZXti16LSVpqMigWyqL2IdwAxD6jjFOqqCR1hAFyASHuXUCHNuYEaLorXddNBLFkHRLDVL/CMtXJabHGshn0oS1KrQH7OVLcAWS492sUWEIyfaE5gNH0YA+OzNGm+kTC1zKqYQpgcoAIzXypuLhhbndozWLz/AKr1TbhQysPSs7hvcdo0u/SvcT62ZyfVEqJBsS+sKIJpWVE5Gcks4tCjrUUZ2WGO1R+uTXTcFrFwWsGPkYGmLKy6xr9623y2grpFOlTVqm5TmOUEWCrC5J1d2GgtvFXLrSyUpADKJ8CGIc7MN4UI+lfkW+pd0EpJBRdjZjpyhtPSqQDmZebY8Ob6DnFYitUA5LsNAeDtBlJVlTObeDiw3iJRkhA5qCg5MmUvpu219zzhfWVKmS817HwfmO54KXT51htCC5AGoNy3wgJMtpjPdPZcWfuik1/0V7l9iVOBLSoLzK3IYP46nxPlFPJJSu40dzwJuL+20F9fYIUDqXcAPpcbQ+lwxK3KbqBbK7g8NSGtvEL0rcYXIrSQlJ9EFy2/HXeNRMy5pdgSoEFhZgRa2usZiRh6CLFhYM/HUHgHB8tYJqsbKR1aBlWgM5AKSDq3lGE4ZPYpPyNkyETZk2UGuk6uDlZ977i94uKXFEOZayxUhJDjsg8H04bRRUWGryTJnWZlKSog2Gtlek7cjw2inpcQmFSEkFOTsl/kbAcovl5dH0C6LDCsOTNWtSwUpKycu2XUB2cXhVcvqpwSEKUgjsglnO5CnsORi0wnItakljm9FQJdrE73bTjrA2M0SSFzpYUopVlAUosQ7Wfst3eUJTbnTFWxo+iAV1iQQxCtiC4y27gNIpa2p6tIBSoFykXD7llXbLppEnQCqWqajM+iuWiTrxg6ZWy1JSmajNmS/aTvtzfu4RMlh+r/AIKT2OYKopCc7AqJSEkaW28GaAJ85S5iWS5BIUo212Bf9NBNHMZSQA0tNw5flby9sMxZTFJSD2hdvHhoTyhRfqY+xyatSQyzmyqB00uH8+IjF4wUlRWl8yieyQwA87nwjc14KpIUBdwkuG4N/uYx/SGcpWVKgfsxkB0Ftd73e8dOj0X/AH+CJlOolVwwLflHETCCC2hY+HwjkqYbuSzN5aCHoXbQNv3c46CDQ4VWLExISAo+kl9CG7JAHO73iGtIXMWZnYXqS7hwLC/GLDovIS2eYDlYqS12SLFruWfbzjP4lUpXOUoBgVWe5bRy531bS8c6inqOhslq60MkElXZZjt7YgkTO0X0Pl3QxTK2AawPviBKGIv/ALeEaqKoReSZ8k9YpLupSSA27gF7MAfZGo6SzXpyBYhWXKS5Bu2wba8VOFSZSVCUlOdMxsxIKW1I1POLXG6FKZJQm4JdAOrkFhr2r84wi09T9foX2MPi9UZkwKSbBKUh+AF38SfOIEEhTKfjZmfk1oNTgc1sxBSL7X7mHHytE4w6YOypCz2Qcuwscp1uPzjbKKVIncVTR5UhQUWa7sS+4F3NvdGt+j0fbG9kpZieKhcAWAtxMUmGUCTTrUpisdkAqI1Nyp9Rr89o03QajUmcVF8pSALuDcad2mscfES/DaNIL1IuenM0mpUA9iATq1kHT9GPJenNUV1bZjkCUtfVxc95+Aj03prUy01NQJpN1pY37KcoBI4hybd/GPJMSSufNnTE9oAsGGiXZAA7hpG/Dx/Ecn7imyxoFSerTmmqfdkvud4UUtPVAJAIL/n3xyOh6e5AcupCQJgSkCYSBmBykAuQkjfZ1DnAFKp3VoSVWLMA+w7jElXP/wCFkyzchZItoGI8bxosN+jfEl5SqkUEkP2ly0lu4rBT4iNVDbYbKemngEEb/pw9olQvd77kd+vfGil/RdiI9IU6BwXO0/CDBcr6PFJIM2toUH1vtSf9IiXpMRUYdPJzCwU2VIZ3B18+PKIaSkyzTnNkh+IfgXPt7o1+DdH6Snm55uJ0axc5AQb7ett3RdLrcIzEqnyFKOuWRmfxCS8RHQe+9DPO6uf1vVgWYkO1nfjs3xizmqly0oKArsh1AqyuX1PrHu57RrP2zgoIA7atgmmL+Dy4oMQxXA8+daayYSSQHYB9kuQWgfD9k0AJKxZ1KQyXIZyHIPL2awpVKiaVELSkKcEsHezOTYXswDwv5T4GhymgqC/3phD94E2JEdO8MQfs8KD8VLf3gxHwvhgPwWW6CFK+0TMuAAyhy+95RU4zT9SsuSpANszgAuAxO5ZriLg/S/JDlGGyRfdQ1/wogn/TQvahpx33+Aio8NTvL9hjejUhK1FSQyVDdmdO1i53Ywq1EyfMUES1qQDplUoKfTTa/G0Dr+mmt9STToHJCv44Nl/SPiUxCV9dLQFcJQsXG6iRu/hCfDxi8pMOxZdDqOpE8D6rPly2WSVIUz9WoJAJTYAgAXOsQS+i1crKDTzGs+gHGwUr4RSVvTvE3IFUs/3ZcsDw7B98V8zpdiKlhJrZzHUpIDcdG3YRfL035Cz0zDei9V1eQy1S9nzocd3aLX31vtBszojPIS2TMALqVu+7A7R5NJq62YSJtXVabTla8+1wipx3rpfpTpyrt2lqPPR4hcPo5dwyZ7PiHQqctaT9YkoSNnUe1x0aKiZ9HKSrNOxCSk62SHd3N1Lt5R43TyszhWtm+IPD8oRw5QN7DjG8Y6cdqB7nsUj6NKFa2RXiYtnKBkVbc5UrBHeXF4KxL6PaCUFLmzZwEuWVkoygZUjtEhSVX7o8n6M1CpNXJXLZKkLBYlrGxSTzSWbnHqnTbpJTzKOqMqZmWZBRl2YllX0Nlcdo3gotdCGjMpx7CSClSKwggaEOSCdeyNm4d28RHGsD3pKxf74/6wjE075gAHLhgdy4YRppfohZzheRirKDMB60AgDTLsOT90YycdOtkNll/KDA/wCwVR75h/7iHfyjwT/y6o/Gf+4jFYjJyzFizhRFgwdzoNhFvJopFicpBBWLk9kID5gCD6eazvaKc4pXQtjTU/THCJZBTQVAI07bt5z4MnfSHhiwAqjqWDaFO2n9NGOOHSgpFgRmmBVzYJVOCLPdwhtfU2eJl4bJcAJF5gGp9EqQDvp2mbW+tozepp38v7BZoUdM8KBJFLWBy+qCOJsZptyglPTfC82coqwpmulJsLDQHSMnMwuV2nSmxALEhnTLaz2clVnMADBwFXRYVGU3/oyU5d9C/thfgy/xQ8jYV/S3DSQUqqnvqMvCxaWXGvlG8wKgSEyp8qZ1sqYlOVRTlWAWIB4uGvbTSPnmoFzHvH0bVubC6J9SvqvwGY3sREcTw+m9GTS6Ky4t5I70nSFz6tFlEkpynQdlLG7A8u6PGqno7OLqdCmBJKS5trZtf949f6UH/i5twHmah3ZmcjcX0jyrpBi6pdQvqbJUNCykkXAKSGIcMbsXeOXh3LOSiEyoGUWJUT3fnCjiKosOz7THY76ZmaXHejqqcoQCkTZdQhJKSTdTFJY7Bx5RWVmLzyC86aeLzFH3mNZ0tddSZqF9ldSkmWTplEvtWLOfhGNmSQAXPkL+2JjJ0rNZLd0VyZpJBJud1X7tecHplqKXtYspgPlyiL6oCRdTGzMP4raQXTHtZLg6OS12f3Q5ewkNXKsP1yEJOZwUuwGoO9nixlYapSglxcs7/IQdQYMsT5khKkgoSCSzi+UsAd3PsiOwOSMvn7bjMq+u/dz2vHa26kkm9+/9O0W1Zh+VeUKBcs5BF9314QDWST2nI7Ie17aW84aaJspqqaVkklyTcndhEi1p9Xgx7/jB1LQlwAkKAGYrLsHZtC2pOvAxDMlNm7IdJAu+5I3jS10ArywF+MHSadJGVGVayAXva9/e22kMW6WZKQTry/OC6anUbqVkS2rs/IfOCT26hYzD8NSpZcskH1iGHLmeDxdSZyUISAQVM5GrC2t+4eECrovukm2Z8zhmJvz+cS0OHFaUkD+jBLndg7B3N4xk092wshrKlpagCpzdhZOtn30ioQ9iAbFtG3f4xd4jQpCS2U6KB2D2Nt3eKVJszkG7fiIv4ARenVbCstcXxBRUOrStruc3O3CBU1SlIyqDMXHaD/r5wNLlXBKnD6aWfvg2eUAv2S7eiAQOVt9IdJKgsFVTqDgOHBfvGkdkCZfP4OzPxL6wPOplWVYJUogHxPssYkkSElaUrzM3qkA67kgsI0jDJ0gbS3D6VQTMQAfvXtc5S5t4+yCcSU8ooQGKmGu0VkqXkWgXs+vFlee0XODjPOQnmfYlRjXSSqhSfcq5GET1eilP4hE6qKrCsxJzM2brDmbg+rR6TglOM2XkTcWdn8rQ6RQpmJKifWbbg5trGvLhe5GbaPLv2VPOyfxflDRhE4lsqePpd/LlHr9B0eQqWmYtRSDwI4A6NFDPlBM2blunMAknVglIL/vZoqMISdKxPUklbMB+xZ/3Ufi/KO/sao+6n8X5Rv3iUSo05ESOczzs4NP+6n8X5QlYVUl3ILs7rN20fi0eiiXHeqg+HiHOZ5qvBJ+4R+L8o9P+i4qTTSZKvSk1YUWLjLMROA9r+UNpzkUFZUqbZQcHvgjGK5aaeqmy0iSsSZUxJlhromntDmOsMZa+gnpyS7pouGq3JFr0gWhVVMClN25gGxsbEHkffHiePzs05SikBYOVTEMSLZrWdmuNWjfYRWz6sTM5MxaGUCAAS+Z3YeL6xjpnRSrCHFLO1LAS1kgcyzGPJ0dF6epKzok7BKTEpCUBKpS1KGpzgPvpltCjh6M1v9kqP8FfyhR04Ik1XSTFEzKrOL559nYEMEp4PqDFDVp7BPKJqkE1KE9kn6wR2eObbduAhtdPQpJCSl2OhfaIxqqNJbtiT6SHOh9wV8odPQglJTf7NJW33lZh4EAJgjE8NBMsIUCFLLnQWD+28TpkIUVdtKDlQL8gpyG5tEXStE0KnnrcFKR6TM/v4CI+vnCdNWkAKsFMWDBKSPY0FykSUB+uBL6JEUcysVnW0wAEsM4zJHBwzEskAd8GmsrVEteS9m4ZOXTLqs0s9WTmSHzWa4tf0opJKgCsqDJsOzpqeOmkE4Bi5zKExUuWhScpGVKQe9h8YejDpYmGSZjJmhJCmJCSlTsAL+i4vwi+U0uvUbxaVL8yskVRExmDEMACwy3Le2HJSpc3sg7E7+tqTwu0EzMOJmqSwPVpAccGyueZAc98DywsLIZ1MLttcQtuwUSV3YmrILFIcltmST36RY1eGzAkrCySEk3AfR+D8YAXQLWZr65cut7i3si/nFwBc2LnYW3jOTqqLio72ZZFVMKFkq9EcNi48Pzg2lmIzS0kuwFnIeztYPD6nD2lsnKSRoN9eP8Ae9kATcImqXLOVTNcgaWtGnpkZ1YbX2lJFwQogDZkqOV99AmKqmQSo5md1OzlzdQZtr/OL+fhCzLIBL6hL728Nor6TC5yVlkEspXvb3GFGSSe4qaK1Z3zFt3DeVzBdFT5paiSbIWrvYDK3i8FLwyYZdpZCztlHm502gmnpKhAStaUshJHaAIysXcA34+UVkntY6ZTSKNagBr2TMAGvpH4PEMshCiFD1dD3jy1i0w/Her9RLgqAU2xUS3dAk+WaiauaAwDEtpf/aHvbT6BSH1slXWpSpkupgAzpBbUbFiNY2PRHo8gSVVQWszUJQUg5coznKokM5sFAX3jN4jL+1kKKipSgkqJINxlDg82e8bzogB9Snpd2lSz5KmfrwjogqkkuhL+VhIlrN+sZ+CQNYhoZjBtAbmOfWAlLqUw4kgCApWMSEsetRto5vdtBHZ0TTOXdlsuuTKk5vupG41YAb8YrZsti29n72D+2K3FMakmVlCnJKFaG4d9xAFd0uRmOSWpXMkJGnJ4mM4qbtluLa6F814NCRyjAz+lM4kZUoSObq9riGDH6gv2wnuSPiDFPXiC0ZHoQEPRKKvRBPdePPZOMz8x+0JAb7o79oPwLpJPlk/aOXOvhwiJcRStIOV7mwXLYsbEag6wBW1qVIq5IU6k0M5RHDKuSQNbam0Z5ONz11SiqYQlRLBTD1TqQH1izw6kAqZqCWC6Ceg3djlQT/leG9TKPQIxqRUYDifUlZEwyyUhiCoO2xyrTBM7ppUZjkWpSQfSzzHJYPpOMG0uCIQT1c9BLZVOr0i0xiOF2tfeMzVUp66obZRD7bPHNqabi7s2jOyxHTOvVcFbHgub/HCgGkSvIm40G8chYseQTgCSamWkFJ+3Qo/jBtxMD47QhNXMy2RNBmp1YZlMsX4LCx3AR6zPo6FAMxCJedAKk6+kLj2iPOAUz6dUwNmk5poG5Qop6xNnNlBJu2qo5OH1uZFtKjVqmSTcNZclOYdpSjxFkmHT8KSVlBVcgNbe/PnBtWp51MoblTBtOwXguVQTqiYoywGlLDglnJT52BEZQnKUtvvcFV79ClpOj/adRDAHd/gIEo8KQsrSXY3tY+keUbf9jVP9Wn8YiKVgdQH+xQ/JSQPBzG6z8F4wRlcVwdPUrKfSAtpygihwdE2clI0ATmL6BJHnZz4xpv2TUDSQOfbR84HXhVUCppK7pbsrlvuN1c/ZC9YNQKBUpMyoX1auxkTfxL+RcRymBFRNGnYRs/3oUypNJMCJ8tWbquyFZSW6yYq5QpvWbwgegx9AnzFrRlCkIAADtlKve/sjOWlJ2RUfIdRyAqZNJUp7C4b1UwWqhbxiPDK0TFTFoUwWrKlDB1EJSLA3cmLNcmZ/Zpo5ZFRlPTkuhWKS6lVMw5gbuwLDwiaUCwDeqPdB018p/wCFmuQR6BbhqzwLNSqwEicGF7KIPdaJcJ0JrbZiTbXXleBUVTCYrXtExNMM4JORMyW/GUVE+LExmJ0yq7aSicXVqJZSP8oaLjoNol7FjR9IFqmAEEpVYOwG52vBGNV5EmZmAAykC/G3xjKoJGVnJewDvoeUGTKlZUCsBaUkKKFhgoesLjhaNXoq7Qrtk2FUslcpIUGOY35ud4lwdQlTp6UjMkZW9vzivoqo5SypYGZRCVbAqLB2iXDahYmzcqQonLpcb7iKnB0/vuK2KdNzzUq4L/1AMO6N70JmvIqU2YUyVA8Qy7nyI/djzpMtSZwCgxKgTd7vx8Y2XQGa9JVEG4pJie5goj/O/jHTpdUJ72ZvGcfUvsN2QWbiQdST7GitkzmTmzAB2O3EjvtAU+eCzBru+pc33Ng8clJNwSCDe5YW03teKeTYlFJBcjEVJPZI215aQZT4X1qM6qinSo+qVF9Guwsbc4o121vbby1eJZc0Nz8bfOLquofkSywQopffvHC0STEkG5L8I4JM0ITOKWlrJCVcSLHmND5RaUiZk1N1ISH0KHPziYvLpuDoqp0uzh4Ko6VZJVLSove1yDuIKVgKiX61LcMr/GDMKwgS1AkhV3sGV4K1AinCVbCtDJKGmozAllFw1yAQFDvaNJQMa9ACSnNJnoLlz/NE8AwtDFzKdwVSiSC4ZZF7HjyENwyfnxCjIdiJ4D8Opmb77Q7aVMlRt2TSSjaRMTb1ldq5Q+Xs3Fjc8+MVqJP/APYXl/zy2TmHWaC7cI31BUTVsSlPVlLhQN32s8ZjCMJC0Vk0q/pJwbuHfC4niI4qVdyo6ThJpmSpFgITY+iN+UKN/hWAvIlHPrLTx+6Ocdjl+Ngvtj5bLHEccHVTB9XIdCg7Mzg/8seV9F6n7Gqlkm9Osi54pf525x6TjNdLTImEJP8ANqb7RBuQWsLx41Rkh2Ldki3AhiNeEVw0YYPA11JWaVNTNCpXaCmUcrkH1SC5d9OMbzoFNJlzlKIJMwGxsOwkW4C0ebLTdH974GL6hx1FPRVacxE1aTkDE3KSl3Zgx48IWnHezKy/wX6RpU+r6jJlQpRTLmP6R2cNbNt4RtJk4JSpSiAlIKiTsAHJj5mw8qCwtAJUhQUlg5dJcad0eydN+kklWHzurmoUuYlKcoN2UUhVv7pMbJFML6NfSBKq55khCpZL9WVEHO19G7Ja7XjWlYBuw/Rj5vwWaqVMlz0+lLWmaeLAgnv7L+2PohNbLV6MxB7lD5w0rBnnn0oTWqpJGU/YnUP6x+cZCRPTnUVICnSGvla54Rr/AKTUhVRJLj+aVpf1x84xok9sgG2Ue8xjOFtkuzbdCsME5EtedMsoqFKy5HzACSsDM9mvx15R6W8Yn6MZI6iY4cpnFjweXLeNpGy+VIEOeOgw2OwDOvCG/wCthHIFxOsEmRNmnSWhS/wpf4Q6AAqq9CZspPXoSpkOgzQCbj1XGz98XFRNCQ6iwsPMgD2kR8vz6lcxalKJUtRKlHmdY9q+jrEl1dChCy6pK+rW+pAKVSzobgW/dibHR5hUy8s2cBoJqwO4LUIVJUqQpYSWcB/B4LxCa0+eG0nzf/sXAEtSStRUNhGbinsS+44VLTUrWSwUCTrwf2CNd9FLLNWhN1KpiltiS4A8YA6MdGJeILWgzFSsiQXACnckb90ekYBgtPhkhSkjlMmqutXaYBkpsHVYDjeNNOLvYOx5JjMyUSlRkKpkkME5CBzIJSM2ogBK5RDDMQ76flHt1VJpsUpshJVLUomXMAIUladcudLg6i4uHEVsroTQyFALRMmk5Q63Ke0ooS4sn0rMA9xxEbODvcm0eSyZSVHKhC1HgA58tYm/Zk3anqD3Sl/wR7nhVRTJUiVJl5MwJACAmwQheljotIsDeLrLBgFnzqjDp+hpathdssxueiYenCqg6UtX4Im/wR7n0iqerlEgFydRZmvwbZr8TBGDVGeUksQ3ZuXJbQksHJDHveDALPDJeFVX9mq/wTfkI5PWuSPt5VRJGxXnCSf7xbyj36bNSkOpQSNLlr8L90UMypXNnTZZSgyuyhBYKzOEqWs3uO0QA39GX1EKVQjbf9+y9yoRc3SR45+0UkhIE1RUQAA6nJLADtXc2aNd0cw2qVWU65lPNlJkiaSpaAkEKlqQAG1LkW4E8I2lD0OpJM8T5coIUNACQgHiE+iD4Reyy5fy7oePkm0YOfjUgrCkV0lCWHY6xOt+fP2CKrCsTUKarMtQUlUycQ2S4O4J1BjQVeKVLlIlS2B3lZnHm0Uy5KhLnA0ktSphUoES8uUqDMkMdGjGcs1TRpGGO6Y7DukkzqpYHWsEhNkIawAOvdCitp8FmZR/wb/+4WPY0KM8I+PoVuWtXTzOrWOpSrsKAbixb1nMecJpChyeB5NHr6JyCHEwEcjAeI4RIqAQvUhsw9Lz38Y103GPYHBs8/nTUuggiyr35GA8XUFS1ngkNvud430zooggNMRa95X8Kg8V2JdC1LBCZ0oOGYS1JH+ZUEaQYmFwZZRLcaF1GxdwQByZgfOHYofsE+HuiGmmgSlI1IUWI4b+72xytqgZeRi4aKhKkyWugjKKZYUNy3sLj2QaRZOhdINr6/HlB8hAXQOPSQrN4MR/r9kUaatDAE7NGvDyxfUmatE8w9obWPwhyD2rcOMRyZ0tSg8xKQxuU5uGwgjqUOGnSCG1IWkf5AxjLWjlqNoUVsTSauah+rmTECxORagODlj3QTL6Q1Q0qZ3+Io+8xWzFBJKUrSQQHyKJB5HxGhiPNHZor0KzOXXYvUdLa0f+JX4sfeImR02rh/Tk96Efwxm3joMaYR8Im2atHT6tHroPfLHwaB8a6b1U2nmyl9XlWnKSEkFi2nab2RQLmOAGAYNYMTfU8TEdUn7NXdEShHF7eSk3a3K/DaRUwnIHPeAPMxs+jGMLwxc1KkBXWIlrZyzgrDpLXseG0Z7ASoISUkgGaym3ZKcoHO5/+JiwxapQpaMwLJlKSGsbLXl12EcMFbo6AOdU9YuZMZs8xa24ZlFTPuzxAn0z3RCgKcsN+I9xjqSrMSxdrsH90Yyi02jOjV9Duk8uhXMXMQpYWkJ7DWYvdyI2Nb0nM6QQmjmKQoglK5qJZ1zjRJVqH1jycTC6SsFkkFinViC2ojTfy9VlKeqSx1vyYbP7Y7dDRm4JwVha6MuqLprMkyzKl4cpKXK2M4kuS5I7Du940vRDpRIxDszE9XUSyDkzqGYJLghmzsTdJGuzNGJxP6Spk7qz1SUKloyBSWchr7N5eyM1iGLpWpEyWgyZqDm6xCi51N76vv3iN46GtL54173/AGEsF8rPoJGGSgpKwllIfKXVZ0hGmh7IAvBf6/Vo8qwf6VcssJqZXWLHroZOb+8kiyu4tBivpak/2df4h/DCehqLsRZucVnkIWyikpS/Ak7Afq8Ow2eVFXb6xDJUlVtDmBSWG2XvveMDN+khKlBQpJoUzPy5/Zw6V9I2V8tDNuXJ7VzYP/NcAIjB/dAbzFlzAlPVyeuL3BWEAc3IL90V0qfUociiQm1z9YTpz7EY1X0tD+y+cw/9KM70q6fTatHVgdVKPpJQXK+SlMOz/wAoHfGseH1H7IDXYp04nzZvV0EtExKfSWoKUlS9xLykOkXvvrYM7UY/iwWEzJVPLdOcZkLuHAt2+cef/wAqZmRMsIQlCdEpASLcWDqPMl7xYT/pAqVrQpZzZE5AH9UlJOqT90Q5cPr/AOKVfuWsa3PRTTzxfNKO7FY8tY6J81I7UpCv7swfMxRjGFEA5Uw/9qj7g8DHi86PdmuaL0YiP7Or/EH8MKKIYmPuHzhQc2HkfMRQZG3aCZFXMRoq3OLA0aTe/nDTQoMcS4ijHIGNfMO5Hc3xBiBdVO2mrH7qT8osRRp4xwUAGijGi4v3KzM5X0kyYzzklnZ5eXXXQnhFdM6NzDug/vfMCNgqlbeGqpH3EWuLDNGS/ZVQmWUhJKdwkg928Uk/Bp/9TM/CY9GNMYaZChveL+KQ8keYTaGYn0pax3pIiahq5klSVIQnMnQqQDx42OsejjrB6xiNaCdWPel/eIpcREMkZNPTCp3TKPfKHwaOHpYr16anV+40apWHg3MtH4QPc0DTsFlH+jSPP5xS4iHkMkYfEsS6xeZCBKBAdKT2X4gNbugYVa+PsjazOjUk7Edx+YgZfRaVstQ7xFriI/7BaMsmvXyghFeVAgte3D4xcr6I/dmDxeB5nROaNMp8RGnOvuOkR4JWpRLWlQe4UNdbcDbQXgZdUNdbMfafeYIl4HUSyT1aiOQeAqyVMe8tY/dPygjJp2gasmp6yQx6xM1ydUlLeRHxiUTacl+tWkc5V/YuKgy1cD5GG5Tw9kDdsKLeqmSgOxNzngUlLeZMAmoEQomEbDxSD7xBsjGVp0lyT3yk/KN9PiZ6axiJxTBvrI5wvrI5xbyulKhrIpz/AOmBBaelyCGXSSSN+yPimK+M1fIYIoZJUr0ULV3B/dHUVGRYzILg3SbH4Hd42FL08lJASJBQkaBLMO4BoreleOU9XLTlCkzEFw4sQdQfIHw5wfGavkMEW8j6SgC/1cguSwmFrlRc2F+17Ihl9OlzGloplLsWSFFSrABwyX0AjBBJjbdA0SZRVNmTUBZGVKX9EaknmWGnxjnzYYoFX0ZrZilL6jLnJVdaQzl9HfeJ5fQiqOvVJ71n4JMbuXiMs6TEnxidM99CI1XE6q7/AEHijBDoHU/1kj8S/wDpxLJ6Azs3amygORUT5FI98b3tcDHM8P4rV/2+gYoCGHTAGC0eIH8MN/Zyy+YIPc35QfmjuYRyuCZRWKopm0tP4v8A9Qos80dhcqHgNioE48IcpZ8Yh6yF16dvbHj4HPROnTWHOIE+sAQ9E+FKLBk5UdoelUDdfyjvXHZvOFgKggqhPA6lxzMePth4jJFNHDLcP8IiC7av4wkzDY/GKpgNMkn11X5Q8SgI6FnUmOJIfeGlQURmSOFu+I+pDxOp9jfnCAU2sO2MgTLeF1XCCVJ5jxvDFd48IdhZAUnm8OCyNST7YlIL/P8A2hplHjBk0FjCpBHalg9yR8ogXSylaykt5fKC+qfeO9Tzi+bPyPJlX+xqZWsphyP+8NV0bpDtMfkoN/li06q9vyhGT3ecUuImu41JlR/Jij4r/XdE0nofSq0Kif70WIk8o6mS3DyjRcU+48gQdBKfgr8UO/kNT/dV5mCkAjld3DAvHeuU4ck+Lxfxa8DyQOOhNOPU9p+cOHQ+m/qx5n5wT9dVoSfM/OJBiyhx9/v1i1xUB5RBUdFacaSx5n5wTK6Pyhokj94/OJk4qdwD4D4Q5OLf8gPmPiYtcRB9x2h0nD0p0zD95XzgtEtvWV+IxCnFEbgjxf8A0iCk1CTpm8h84takX3GdBPLxAjpHd5CGKnpBYn2H3s0PCk/eT5iKtALLCh+TlChgUK5AOvsce4x36qk7m20EZQYb1gGkeCtVnPYImnclw3DSHIpEwSkv5w7qz4c4HqsAX6mOJ844aUaX8DBShyjgJHCEpiBPqQ4nzhChDekbwQVDeHBCTZ9IfMYwUUO2aGjDg7uTBwTzvHFy337xBzWG4MmkuLmOmm5n2QUmTbWI+oIOvnBzGPcHNMHYkmHCm4E+BicoS7kkNtEyEpgeqwsBRQgesryENNORoXixEwaQjNEJajArjJVxeHKpVWvaC0zQSWGm8K7209sVkwAvq3OHJpTxg4d0MPKFmwBupI4mGGRyMFh+UNmrYO8VGbsaYOmU12hwTbSCQXMOywuYKwFY5HyhuTkfKDykQ1TfowcwAEy++IVSS+/sixRpc7+UOyxWVDK1UqxvDVIe1/C0WmQRGpA0sYOYhAHUAN8YSc3IeMHhI4QxUtMPJDtApUpuMcE1QPpH4QUUBtYUulTq574M0gtAxnr4woI+rCFD5vuGT8jkzSQ/jDus0PjChRi+pB1U+77Q8TtHhQoKQrHKIcXhNv4QoUSFjkhIhi8ru3684UKEMSAOGukdK2HdChQgsSJwaOIqARpChRVBbO5gSzQ2ZNGl4UKGkDYssNKhChQBY0VPCHpnGOworFCTOdfDev3hQolLcLG/WgNrRAalwQLXjsKNYpA2xn1lT2NtPnBKagna0KFCl0BMcqZaGEuY5CiR2dKecdS8KFAhnTNhZh4woUJoTYkzBzhxIhQoBWMU1xtDSLaxyFFRW5Ud2ISxzhQoUBVH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56102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40590"/>
            <a:ext cx="376244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662507" y="378904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VELOSIPĒDS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643004" y="450912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TROLEJBUSS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6" action="ppaction://hlinksldjump"/>
          </p:cNvPr>
          <p:cNvSpPr txBox="1"/>
          <p:nvPr/>
        </p:nvSpPr>
        <p:spPr>
          <a:xfrm>
            <a:off x="2665420" y="5245838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AUTOBUSS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07448"/>
            <a:ext cx="10541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598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lv-LV" dirty="0" smtClean="0"/>
              <a:t>TAS  IR</a:t>
            </a:r>
            <a:endParaRPr lang="lv-LV" dirty="0"/>
          </a:p>
        </p:txBody>
      </p:sp>
      <p:pic>
        <p:nvPicPr>
          <p:cNvPr id="3" name="Picture 1" descr="https://encrypted-tbn3.gstatic.com/images?q=tbn:ANd9GcSXwMyDKRYZRxbQQ_b6XxwZ12qTlpULGwkOXIY6tc91chxrtZn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324644"/>
            <a:ext cx="15144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data:image/jpeg;base64,/9j/4AAQSkZJRgABAQAAAQABAAD/2wCEAAkGBxQTEhUUEhQUFhUXFRcXFxgXGBUWHRgXFRQXHBwdGB4YHCggGBooHhoXITEhJyktLi4uGh8zODMsNygtLisBCgoKDg0OGhAQGywkICQsLCwsLCwsLCwsLDQsLCwsLCwsLCwsLCwsLCwsLCwsLCwsLCwsLCwsLCwsLCwsLCwsLP/AABEIAMIBAwMBIgACEQEDEQH/xAAcAAABBQEBAQAAAAAAAAAAAAAAAwQFBgcBAgj/xABLEAACAQIDBgQDBQUFBAcJAAABAgMAEQQSIQUGEzFBUSJhcYEHMpEUI0JSsTNiocHRQ3KCkvAV0uHxNFNjc6KywhYXJESDhKPDxP/EABkBAAMBAQEAAAAAAAAAAAAAAAABAgMEBf/EACgRAAICAgMAAQMDBQAAAAAAAAABAhESIQMxQVETMmEikcEEcYHR4f/aAAwDAQACEQMRAD8A22gUCigg7RRRQAUUUUDCiiigAooooAKKKKACiiigAooooAKKKKACiiso2r8XxxWTCLh3CsV++keMtlJF1OXKAelzTSsTNXorGofjkyPkxWBZCOeSS5H+F1AI/wAWtX/dzelNoRl8JJGAPmVgWkT++mmW/Q3INICy0XqMbZjN8+InbyDLGB6cNVb6k1HFp4ZikLmZMmdklbxJ4rAJJa/iGY2e/wAnMU6FZY65TTBbSSTw+JHtco4ysP5MPMEjzp3SGFcqM23vDhcGobFTxxA/LmOrW55QNT7Cu7H3gwuKF8NPFLbUhGBI9V5j3FAEia5avRrlBJ5ooopgFFFFACtdortIoKKKKACiiigYUUUUAFFFFABRRRQAUUUUAFFFFABRRRQBF70Yww4PEyjnHh5XHqsbEV8dopPIGvtWeFXVlYAqwKsDyIIsQfK1Zrtr4N4VxfDyTRHomcMh7fOjEfxpoDADjbqEkHEyiykk3UdgRzHlyqS3N3gfBYuPERfhurqWIV0bmrEA2HXkdQD0q77xfCzER5Ghwks4sDJaeAkG5uqhY0J05Nrz+XSqZi4zhndHgeEZj93MpuOwOZRm062quyXo+otibahxUUcsLqwdA2UMCy3GoYcwQbg+lcwSZZJlPzM3EB/MrCw/ykFfIZe9fJK4wK915A3UgkMv91hqKvm6W/mOjmW0hxUYVhlkHEkygZiqMSrMdBoWPLlSr4CzfsXhFceIctQRoQe4I1U+Y1pr/tIwECYlozylt8v/AHlun74HqOtUvavxSVI5I1iKYtQBkk+TMVBaxNs1j4QDluayKLfHHidpuPPxCfGsjZk1PytGQFA8gKuXFOFZKrEq8LZ8Ttvl9rvEHvGkcUeWysHJXP8AiBFvvOfaqvg9nscYn2YPDKr/ANi17aaMml1ufCV1GvtTLMkzllUJL0W+nayk631AAIvYWubCt3+E+7qw4OOaSMDESF2LEaheIwUa/ugfWlaURVsuez8/CTi24mRc9uWfKM1ve9LV2uVmM4a5XTXKACiiigBYVEb1bTOGw7TAhQpXMxUuEVjbMQNSASL87C5sbWqYqN3kgD4TEK3IwSg9fwGmVRi+3viftDDSBZksGGaN43iKSJ0aN+CQy/xHWxpXB77Y2ZjwjJIulmGJjjvfplEJIPtVd2XjklhyWR4m8TQSXKZjzKEeKGTn4l97jSpTDbBwsqcJYmBtcGMBcTHYc7Lpi00uSni1/ZrzrXGt+EKSeumWCPbWNPPij/70n/8Alp0u1Z+suKHpPm//AFisn2ntXEYOYxR4wTqACD8wHPwsH1VhbUAnprU3sXemZ4zJiEyxAgcUK2XMTazG5t7DvWkZcb0/4IlGfn8mlYObEOkrjF4lFjUHxFWuSbKo15n0pOPbWLH/AMzIfURH9Urqh1wcQ8FpW41w5N1Isn4eVtajHZvyj/Mf92tIwi7dGcpNasuewN6mZxHiMuuiuBl1PIMOWvcW6adat1Y1xT+Uf5j/ALtaDulvAJlEUhtKo0ufnA6juwHP6+mPLxVtGvFyXpllrldornNgFRu3NvYfBx8TFSpEvIFjqx7KBqx8gKfYiZUUsxsANawnfHduXaGP4z4hVgZQFLH5LH5EHJbizXv1J1tVRi2JySL3J8Ytlg6Syt5iGT+YFI/++jZl7Zp7d+E2v8aoe2Ph1hIWyqMVIAmZsrDPoQC1ghFrsq982YWOUmqs+72Cf9liZVJ5B0V7+6lapcba0JzS7Nqj+MWyz/ayj1iepDC/E/Zb6fa1Q9pFkj/iygH2NfPM26pHyzx3/fV0/iA1JHdXFf2apIP+zkjb/wALEH+FJwkvAU18n1VszbuGxH/R8RDL/wB3IjH6A3qRr43xGCmgIaaCWOx0cq8dj5Hl9Kt2wN+dowRlhiJmhsQBNZ7k2HgZwWFr9DapxZVo+g95ttDCRCQxtIWdUVVsLswJGp0A0OtZTt7bEm0MW8Ozkzu4iYtIFCRhkS4mzciNVy2JNtL1SNobflxZjjWbEuurMjyMwPh0uAVGbyHc1DY5ZYpA+aSN3ta5bMQCRmueWq2GululNxVCvZr++Xw12ecMXjIinjQZuDltIyDxeAmynmbAjz71mG76x4fFjDYhHz8dY+IjgCzMoF1YajW97jQ8qR2JtKWOXgp92WLqWZVLiRkCgszBiBmUeHTmamdlbLj2orcWVo8VELcS1w4JJGccyQbgMCNCL3tVwjf29kyfz0XbBYzCY8cJmWV2OiSjhyKWP4TzB1/Cat22vh5hJYEi4Z+7jWNJEIWVVUWHit4+9mB5msVxuAxOEkR8SAro6smKTxxs6sGUzWFwbgeO1z1Dc613Y/xGaWDWJftK5MyFjlKuQOIhUNxIz0y31IHnXb/VT+ok4dLtPz/n5MoQUbM23g+GksTWhdHU3Vb5kIJOgINx7359OosXw821iNns0GLdXw9/zqzo+pYqFYm2mq+461cNsbVZ8whGFlmUZmiSfI+XqQMpv6G1Vx8XPJmb7G4CAszmRAqgC9yzWHKuRKD70Vclo1hHBAI5EAj0Ioqmbgby8dBGylRqI7spIK80YDlpqup0BHTW51i1TLuzhrleq80AFFFFIBek5VVwUaxDAgjuCLG9GIDZWy2DWOW/K9tL+V6+Zdr4fakWKlllimWVWLNNlkBCg3B4sdlyWt1t08qaNPLLj8Y9m4TAxYdMHhljlZ3c8MH9mq2Oa3ditr9jVK2ftfMovqAQbdQR27EHrVe2ntqfESF5JXkdtCWN/wDLf5R6AU6wMkMSM0rMXuBYAtddOVyAPxXJNxYWGpI0hLEynHIvX22DFLlxsfF0sJRYTL6tyk/xWb96ux/Dc4gRrDjGkw6uoK21VWe5DLoUPOxII7Gqps2Tii8Zv3HUe1SOD2tNh5AwZkYcmGnsa1pSRnk46L5vhjmjnkHJUsiryAVQAoHYf1qi43H4tiTHPYH8OVQB6GxNWebeOPGi2LjYORlMsYBDDoWW41H5lII7GqvtHdvEQ3kwjDExjUiPxOo/ejsHHqFt6VblSSJUbdkTPtHHDnJJ7EH9BSC7wYxCCJpVINweRBHUXFL4fbqNo4KnkfX+VP48UjciDUVfpVteErsb4ubRisJGjxC9RIgVvZo7W9wa0rdX4q4XFEJMDhpP+0IMbH92TQD/ABBfK9ZCYo25qKcbG2NHLioIyPA0njHdVBYg+Rtb3qHxFLlNx23iM5sD4F5fvN39ByHv5Vlu1cT9mnMcn7GY+AnkG6o3YX1U9L26VoOPn6CqtvDs1cRE0b9eR7EciP8AXetYRpGUpW7ZXxtSbA5WKnEYFTcLpnw75iVY6DOFYsVzHLdj8pr3LsGLad54Z4uNwkYmPKC8hUs7TpoIiWtGgFvlLEtY1EbvbaeCX7NidCpyAnUMD+Fr8wRyJ9K9bV3ckhk+1bNYqynMYhr3+QHRhqfAe+naolxvtGil4xhPI6jJMFzC4WRGWSN8trhXUlWIuLgG4603w+Zs7XUKgu12UG3kpN29hUTtXbjzLDEVWNMPHw0jW4AYm7uQdc7Hn6Uy+19wreZANvrU/UY8FZa49uSX4WG4srP4bAsFa/TKD4vTWnOI2RBGnE2nO8koGYYbDMugGv3jnwrex5XPbWpbcfdHGz4ZskX2Znf/AKVKCDwiNVRCbsD6BTzzdKV21ulgsKcnE48gN3kmLsC5HSOMFf8APc/Sk5ZDSxKlFvQmV1w2D4S5bHhMSVU9WbLmLctWao/DODHNEscjswQgkDwKnO99RzAHr51Z9nY9BKYkufCSAbRKthrYJmuLf3a8S42NJ1IzYk5HSRYr8nUrbNchbBuZJtYUNa7DK30UF3C8vmsD1539ff3qW2BjOBPfNcm6tYgjvoVJB9bmlZNhRjWWeJNPkTNKQL3scoCk62+YcutMtqDDoE4JkLZvEzBVFgOirc/VjUq4uym1JUals3bCyrlaxBFiDrpUTtnZRwo42HDNCpLNEp1jzc3hJBy6fMhurC9x2qOyNoMCLHWp/aW3MWqfcOFC/MMiszacxnBBHla9dMuVNbMYxknok93N348aRNhSucOGazOhy38RQBiUlA/Ae4IZgS1XbaOyxiII3lmZVcnLEWz5mVmucqjmDlbUkgaEiwrCsHt1o5RNETh5Qb54dFJB/FGdLc9Bpr8tXHY+/wAPF9oULIwIWVBdLki5tzXTtf2tXOpWzaUfgmtn45MFi44AfFKGZyL2Dqy5CviNm0btqBpe9bPsrG8WPNpmBKsB0IsfoQVYeTCvmzelWM8bwOjWiVwRkIGVmPhYDly0vWy7gbTLlDfwTRC46iRACD7oxH/0xRNEovVeTXquGsyjlFFFIBesy+PW05I8CIo0fLIw4jhTlVQRYM1rAsbaeVaRisSkal5GVEUXZmIUAeZOgrKfjws80eHijRjAGMsri1iwFkUa3OhY+4ppO9FPS2Yns3D6Fz15elIbQbW1S5TS1Lbl7qSbTxnCS6xjxTSD8EYP/mPID35A1UtImO2WH4N7jyYyY4iTMmGjuLg2Mr2+Vf3RzJ9B3tcdsbuIeL4HaBP7VgLqpANyQdQPYgWJAvWqbK2dHh4Y4YVCRxqFVR0A79yeZPU044K2IsLG9xYWN+dx50Qm49DlBSMG/wBlNhTeImVOotr/AJevqNad4LbWEcgOrI1/mjOaxHdWCkW7Asa0naG5OEaOSwaK6mzLI44dtbqCbAD9NKwPGYGUSM0E/EYHQuMwkXoVZxcqR3PWu2P9TCSqUf8AK7Od8Ti+y97T3bgximSN4cTYXJBKSgD83J7eRuPKs929uysCNIkreEi8bjxam2jLo3fkPeo9dtyQtlkjKMv5WZCt+ovf2sRUth97FYZZyJUPMSKwkt/eQMH9xr3qJLil9r/fT/0WlNEHiBiIMvFSRMwuudWAYd1JGo9K0f4R7Dnmk+2SgrEARHcfMToSPIcr+tVnH76KV4ECyurkKRiMjJcm37OzXPY5ga0PdTeWTCwQwyoGjVcumjKRzt0IPOxtzOtYK70OXW0WLacRBqJerIuIixKZomDdxyI9RzFV/HqIyc2n9P6efKtoPRg0UT4hbH4kfFQXdNCBzZP5kHX61E7mbVxFrMpaEcpWNstugJ/aDyFyPSrXio8XipUTA4fiLfxSOcsaWaxBY6FvLW3Y1ftjbhwx5XxBGIlFvmFoktY/dx6iwIuC1yOluVTLkp6NoxbjTKHHuMu1Q0q3RrC0wQhGv5kWm06r6Zhyq87p/DTBYECQqJZQLmWWxynugPhT11PnSO3fiZgsNJwkfjS6iyHwKw6O/IdrC9utqzH4gbUxe0BrKwUf2CkrGfa/ibzYnytWUoylui01HRpW+nxFwsERGGxUTTFsoYDjBPzag5b26X07HlWOT7fhcySySO0rMTZiTmv+IstgPSxtyuaqOHxLwsRbTk6MLg26MD/zqVh2dDiFLQkxuBdozdgPMdSPMX9BUx/BUkvRaTasN8xRXN7+Mm30RQSPJiR3vXiXGvKNM2XoFWygeQ8KgelNNoYd1hRDEllZm4yBWz5raFgOQtoD35DrFq5HIkehP8qMmtBiiTnjyi76X0Fzf/wr/vU2gUSOBZm+i2HU2GgrycPK8Rl1aNGCkkg2LctCb+9rajvSOGxTIbrp/GpspKkTMOAaNgUINjezD+Y/pU5Hj1PzAofqL+RH6m1VZdsydQp9v6GnMW0yfwj/ADEfyqtMipIb7VwTB2Ki6HXMNV156jQV3AYWUjMsTOnWwuL+19aerjbnVD6izW/pSUWMdWOVYufWUKfrxBY+tFIdtoI4mtIYVIyKXeNrMAosCy9rXFxztrci4Gi/B3eFVeBJTlUO0QN+bzE5Ae2rBR61Q58JLPzmQc9JMUkvsuX5R7npWgfCPcWcvxZ1T7OHR0YOrZ3ja/hCnoyi5P8AHoA9m6GuGvRryagRyii9coAqO/m35cJiMMf7BklEi6asDHa/kAT9anNn7UgxcVvCwI1BtSO927gxiKL2dL5b8jmtcH6DWsqmwWJwEvhzKR+E3sfMdxWsEmvyTNtP8Fr2tuFDDMZ1wy4mI/PESwZfNLEBj5N/DnVv3Viwaw3wSRRxk3ZUUIQwGvEHMMB3/SoPdPfhJrJKcr9j1qQ3j3TixUcmQlGkXK+QlRIvZwpFxRJfIRfwRmM+J+E+1LhMMeNK5ZQ40iD5TlUv+K7WW6ggX59KzSf4u7Wll4UMUKOXyLGsbO2a9spzsbnQ30HI1aJt0YMNhUjjjjXERvmLzBMznNe6yachyHkNKRSbCxSS49EUzyF88aliQxPi4Y5nUHNyzE8hqKS4yvqIVxe9mMw0BTaE6SzyrZcPh41L2PQlefYkAAdCajsJtaGHZ8izbPXDzOAC0zpqL6MpJEiEAmwC2FhrVQ218QMQzv8AZ1TDZmOcooEjN3dud+liTVJxeJd2vIzMb3uTfX+VDaQJN7Ztb7jvPguNNGHXUqoIaTh30dTHmFyNbAnTmL6VQZt2XwzriIQMTANWUZS3DPO41BFvxC/SufDv4gz7NkC+KXDE/eQ87Dq0f5W69j17jY96nwsmFXGYKXDo+XihSyxcZSLlbXBSXoCRzuCNdBTt7DGlozpsPh5VjdFXK2VlJUKQ3EBA8PqBa/T2q4bbwf3JYfhNz5Dv6DS/YXPSqjbC4spJGVjmWaF2VQniYPykAPhPO7LzsLir8+1UTldj5aD61qm2YSSRUsDKysCmYvzAQ+Ij1B8I8ybVYYcArfe4+VbXvwwxCacjIxOaQ/w1I1FV3eLeIxAWMcKnMbIqgklieQGp16CqnHvBE7Xcvm/NJr9LE5f9a03FsEjZJt+MNCEEN2RQRkRAoIsMuUkjKvoLGqjvHvBidoq0V+FC2hVCRp++3N/Tke1Q+y4o5TpKjk65Qwv79atOD2dbpamuNIHNmS47ZH2WTJPHnB1VgSAyjt59weVT2wdrRFkiMWbMQoBzZh6HNYgC/P6ir7t7YpmjWPIroT4r6MpuoDKfw2Gc+eg5XBpewNkfZ8RPnIbgllDDrbW/rl6eZFdkeXjfG01tCdsid+HwvG4KoAwsGlBYZCeQIJIcAanlbpVTxOHkw8tmurrqCP1U9RSWNmLyMxNyzMxPcsSSa0eDZi4rCx8UalFN+qtlsSPfpXmpZt0dDeCVlc2VtFZjbPwZzpmHyS+Tryzf68qMdsyMkiZeDJ+aMXU+eXt6VCbY2U+HkMcg81PRl7j+lP8AB41J8keKdlK+FJudgekg6j97mOunIUvGDj6gfYEwizBrqTdV1s2mh52zW96hGHQixFaR/saSBLkZgVCFgcy20sRoCCbDU97dabYXc+KdDndomuTxm1jA7MvMDzFz3rHjhytvJHVzy4Ixjg7b7KVsngiVTiA7Ra5glgx8JtYk6a2/48qGwjonEIIUtlHra9e8bGsTskTpIV0MqElT/cuBYedr0tFtG2FkhYAgsrAkNcEc8pGnLvVGBGNKTzOnbpRSdSOwZ8Ok6Ni43lhBuyI2Qt725dwLHzFIZL7l7sPjZ4kOZYmkClgLki/iyegv4joPPlX1Vs7BJBEkMQypGoVR2AH8T51T9xd7tlT2XCcOCQgLwnVYnsOQXWzjTkpNXigJV4cNcNdrhoMzlFdtRQArTXaOzo51yyKCOnceh6U6rtMoxze7dQQzBYpF4hUuqggPlU2Jy8yAeopTdjfiXDsIsTci9g39ap2+WMbHbdfKzBYpBGrKSCqYf5ypGoObPY/vCrM+Ihnuk4Cm+koGhN7eMDp+8Pfqa3i7WzCaxejVHEGNiscrqw96z7efd+XBwTCOITKV+7k/GlmByuDoyEAi4sR59I6JsTgHBQlo+17gjuprQtgb1w4lNSL21U6nl2pNNddDTUu+zI13SO0UmMduLCqMtvmZWL6DvbKPCe5sQaomD3anlkMYQjKwVnIOUE8tepI1A/StT3mx8Mck3BxBwuZuH9yZ1LSL+HNYJmBNjfwi552qG3h2zPhcM8cJYh/EZJAz+JWF2VmuGl53NzoD7JpPbGm0qR52ngMPs0YeIYyVM0UnEMYjYrMzIUaVCDaMrnHVvCLVR9sQ+MzyKGWQ51dQITMCfEypqFub35d7U02Til+0K2IHER2tJmJuQx53ve4Nje99Kn9rbEgjfIOJZQTwwxLSZx4WTNoOhPl7VHatGl1VnjZsUf8AtGMw5QpYEBHzAfdliL5RmAta/etFbvzqhbsbFkjxWHYqcqxPdhyzsJARfvY/wrR4o1GrE+i/1rXj0jHle0Z7tjcnEGNcSZ4JXlGfKHANjb9mzHK4FwNCOYAvcVXMJgvvDHIGRhoQ1kIPYh7a+RIqQk2tPgMZKkBBRZWKxyAOlnFxoflOVrEqQfOp6DeHCYprYmFUuAFQuYxHYG5gkvksfCcjhFH5jRDmp7NHHRGR7sSn5BxLakAEMB5q3TzFxS2HEsOgeWK3QM6fzsansdsuTASRLHMriVrQoxBLHT5CNDzGoykkgAGp3C7djk8GJJhfkeKgmQm3JswEkfoCPM11PnTWjDFlYj2tirft5bf3r/xqqvt8BT4pM33wsLZW4gYBnJNyfFfre3StP2/spY4WkXBNMGRrTYFwwBI0JRiWI66GsUOEN8vhve3O1j531FcvNyXpGvHH1jnYmB4j5mHhXmO56D06nyHnWh7qBuIU5ggt6EEa+9/0qX3Y3WwQhReNDK4F3KTL8x56K3t7Crls3YMUY+7CAHmb3J9STc04VFEzbkyq7e3VXFwmM6ONY3/K1uv7p5Ef0FYnPg3SRomUh1Yqy9QQbEf8a+ppDBCuaaaKNR1d1X9TrWFb8bXhkxs80P7N2XLoQWyxopa3MXKk+9Zzak7K47Sof7ib2jBAR40cTDnQAatHfoL/ADr3Xp07GQwm34MdjeEI8uElWWJEszsrlLK4Vbm9yCBY28qy3EzlySfarDuVLlzMGCtE8cq8gTYlTYk6WzKbVGT6LcV2QGIw5jlaOTRkdlYc7FGIOnqDSWIkLMTbnU7v9FEMbI8Gfhy2lXOHBvILtbPqy589m61AI9qk0PFSEOzbgFmK31+W/P3p9smMYh1jiRuKxsqKT4iegubfWnT4aVswVmLIbMhCM1wbEW0Nwel79r1aSJcjv/sTK0Bmgliny6tHEXzqO+VlBPoP41aNwfizPhWWHGFpoBpmOskfufmHkdfMVScHtWSBw6MysD0BU+hH8qkd4tsYbFoH4MkeK/E6KmSQd2GYeLzFNqNaEm+mfUezdox4iNZYXDxsLhh/rQ04rDPgFLJxZEXEqqjxNh3Q3Zfzxm9hYnUdLjvW51IMKKKKQhWuSPYE9gT9K90jjFvG4HVGH1U0Fo+ZNwWMkuKnb5shP+KVyf1AqfTmo6X1/wAI/wCJqA+HJ+6xQ65Ij/8Ak/51PYY3ceZI+tq6Ifac3J9wYHfCZJ8jx8WB/wCy5CNFIGcEKSpsVvfQsfPS5bPxWEgwuIx8BJvHoGUqyEX8JU6glso7G1U+Qt9paKKJmLQXNrWZYyHs56C/i5gaX58mmNLZs2qlkGaxy8iQQbcxp6VOLbaG2tFMjxEiMxnV2DMWe9wRITctrya96k8OuYHhTvw2vxAM7k+K/jjLgEDuAf51KumbRhmv31J+tR2J3ZlBzxK6ka8iv62vQ4UNTtkzgtyonjVkZXUjMuZwmbmCf2QYgEEfOR2p9g938tmZIwI7/K7yuWYH5cxJ1RQP4aVR5NpyK13BEgsM405cgw/5Gp7YO+YizJiVJjkIzMPFr+YnmdfcHUUJxQ2pMmNh42STFHNC0UaoQuZCpJ6ZiR2zaD+NMxjZBOzMHzB7XD6C82UoU/KAMnq1+Y1l44meSObDsMREW5grmQFbWIC3kGp0NiL8ja9OMdg0tJKYxxFRmuRYghDY27+fOq7J6Ml2kGlkkkF2LSOT1t4rj2109KYtmQ2II62I0I72NS2xlvnPmv8A6qfTQhlIIFvMA29L6j2tWONqzbKtDLZe1pEGSOYIt7qkqpKl73uqyKwQ3/51osG33xoiQYcvjgAMy57SquuYGJ04bA+LW4Guo0tmg2Pr8+npr+tSWz1MBVomZWVgysCQQR1BHKnFNEyaN12TsOcRh54GgmPOTCOtyO80Q8DHuUzE+VRG1d1/tLs9oMU66NlVYpl6+ONrMhtbrc9qrWF+KGMEbRTnOGFuKlopl8w1ihP+H3pXc/erCxSAYuGKVL3XEtEnHQk/2hF2kH7wJb16CbQOmI4zcuEnLaSJueVgb/5ZBmI871GTbiOPkeNv7wKfpmrVN7dsuIs6YeLF4OwIliYyPGbcyAwI/vq3rbrQF3wgyjxOzdBkIzE8gLXA+taxcZLejOSa6KftnYr4Vcz8IX0AVrkn0tVUkLM1zU5vHtFppCzH0HQDsKh+IAD3tpWUqvRpC6E1jAIPMc/a+tScGz2ikicOt75yNbqBqM1uhFvr60jspbXLC4XUG1/HlOX+vt3qY2JNHJPGGZczDKM1wFKCyra4Ug8hrp685RbbHO8GDEuEVl1OHYxg87wTAzQH0H3i+riqTWmbCwjy54CviYSYZr2sCpE2HfU6gNlHoPOqBjYxGWjKEOsjAknoumW3LQgm9OfyEH4Sm6WJ4EyzAjMlnXMDbMtyAbdCbUltzHvLipMTlEMkjcQiO4AMgB0ub63v/io2XhuIctwLgcyQNXQWJHK9wPelXj4iAHwuuov+937qRb0pUKyaiwUeOw4YSRjFqCHW2Q2BOUtfR0Iy+IfIeehqB2e2R7MLEEqQeYIOoP8AH6UthcDOIzOsZyQ3zS+MiNnHgXw/Kcwaxta72bSn28UPESLFqACx4cuXUZ0JAZSPmBysL3/CvU1SYmhSPHPhp48XAbMjgjsbaG/kdQfK9fSewdrJi8PHiI/lkW9uqnkynzBBHtXzFg5Q0eQ66Wt/WtM+A22TfEYNzyPGQduSuB6+E29T1pzXpMfg2CiiioKFr0XpDNXQ1Idnzju5heBtLGYQ6ZjMi+qO2S3rmBp+iEkWNtSbnoADf9Kc/F/Atg9qRY2MHLLlc2/PGAjjsLpl+ppfHRgkSxm8cw4iEdCfmH11HtW/G9UY8q3ZG7T2raJJEYAEMdFzXUg3NjYkADz0PbnCR71kjMVSUqGOqgHMWFr359Ta3U9qebexS8GVZIyXspRl7Zhm0PJWXnbqByF6qWFwU2JISCKSQ2AtFGzd+eUHTzNTNtMqCTRNbKxeJlBbjv2CglUbuMqWB9qt+HwTPGC44JF7EEXGn8Qex/lerRuJua/DT7RC2HVALRsyuSbHNlyn7tb25m5ubjrTv4j7FwkOG45zIyMpADMQ2TxEWJ0sFJ0trob3ojOhSi2zINt47Bxl4ljllkDeNy2SxGhtcG58soHnVZDo2gOU9jyPpXJWL3dvmYlj6sSTXrBxqVOYAm/8hUXbNaSHmxtvTYNiYmsr2zjuB6EedbPi8Iz4aQoQweFmUg/MGjJBHe4IrEfskfYj0JqxbM2xJGgRcROiBSAquxA0NgAWsBe17dL01aIkkyG3f/tPVf8A1VLPHTTCxRx3ydQL631F6ciYGqWkKTtiRjry47aV1Z7lgVIsevIjoQa8u1OxCbORXV7ikpHpqmLyyWPysB7HlepsaVkrhcZJEc0Mjxt+ZGZD9VIvUdvJjnlkaQ5VY2JCDKNbgnmSToLkkk3NPDTbG4fMvmAfcdfft52oktDi9kbe6j0ppIPFTnD8iD0pGQeKoZoi1bvRhcHM5t4mVbnoL6/wv/GmeycE0mIhSIAtm43QHKGDWA53yqLKL/NUvsEf/ADxZfv/AJrZst2YcuvMV53d3dDzRia+W4vZjeysFtfpYdugq2tIzT2y5YIgLlBGfQ20vdASLdflDA+3lVM+Iuz41xgmbMIp4+IMlr57EMB0+cAnyarztDZww4lxbSMIosc8AiAPgyyNkZiSQy3KAi17HnUVIse0DIkoP3LHmCuosdLCwFjfTt9ZyyQ0sWU/d0xqspkjEuZUTISR4S2ZjcajVUsfPyr3LhWMavp4RbuSuYc/S5+hqTwuzE4YDIwdXkjvyz8NxZ7HldWXlpp53pWHCMGBUEAkJ3+YNyHpf+FSpO/7AyT3QyRwzTsL5HSLFxsfDLg8RaM6fnRrOPUjrUFhsEoONwaMjoA4iYH9oYnYo/mTZLkaaDvT/ZmyFl+0qzFRHh5JtLEXiRmAYHmPD+lLfYjBtCFcxbiRpMwIVQhxMWZsoDDXMALBflt+WqX3Bf6SjbOms2nXlVw3GxX2famFcEhZHEbeYkVk192U+1UsLlkI6KxH0Nv5VY8AxD4V+oxEftZ1tVr7WJ6Z9O3ooIrlZDs8Zq7npM15JpishN/d3Rj8G8OnEHjiJ6SKDb0B1X38qxTdHbQgLYLG3SMscrHQwyAm9+wvf+Pt9CGSs6+Je5AxV8RhwOOB41GnEAHMdM/Tz06jVxdA9la2xswocsug/s5V+Vr9jyueqkjy857dDeFoHysVXMRnGojlsAA+gzQygADMVysAL6+Ks72NvLicIDFcNGDlMUqkgW5gXsy+nLyqTk3vw5XXAxX7B7D6cOtW1LshJx6N2xO38Oi5mlS3ZSHP0W5rBPifvkcdLw00iQ6jnyN7XHM3AJ8wB+HWB2vvLLKMiBYY/wAsemnr/S1QVwNP9cqydLo1WzsjVI7qbDmxs4w+HAzkM12JCqqjUsQDYchy5kUxwOCknkWKJS7sbAD9SeQA6k6CvoX4dbvw7NgILK88ljLIOWnJFv8AgF/c6+QkbaRm83wm2mvJIn/uyr/6rVHTbgbUTng5T/dMb/8AlcmvoddpL3FKDHL3osnJHy/i9m4iL9th54/N4pEH1K2qQ3SwsGJkaKVpAxW8ZRlAuOYN1Y35WsDyNfSgxY71HY/Y2Dn/AG2Hgc92jQkehtcfWqyFpmJ4vcxwX4UuYBWZAU1Yp8yXBID9gbX10FqhcPsCeWJJYgro9wLMgN1NipDEeLy61uGL3IwrgZJMVFY5hw8RKQCOVlkLC3la1RuP+HoeJoknjyM6u4kw6HOyspuxidBc5QCcvKnkhUYhj9m4mI+PCyjzZWsfSwsfrUJiQzHxLY+hH619E47dTFkxcORFERDIsUmRWIFgHRovltcWD8j70wwm6U8c08jRHhzgF47RyZJeedCGN9Sx+Uan2opP0pSrwxfZ05K2bmthfy6U7V61XG7HiIMhwIWeVABxoJDFHIo/EFWyX18XWwuddaltHZC/7PYtEkWLw8hMhUi0sRJ8QscpFjfT/qzyprRL2UbHRZGDD5Tzt07/AE/S3Y02nTUf651JT4qN7BVyjKAfFn8QBuwvyv8Al9e9MpU09P8AX0qaLss+6H3mDxEXNlOcD1Fxbvqh+tTuwZQWPs3+GRRf6Ff/ABVU90MfwMUubRJPu2vpYsRlJ9Gt7E1b48OMPiCGBCi+Uj/q3N7eqkW9qtbRnLsndoYqabjRWURzSpIy2WzyBVbMLglfEoPqLa9fDo0QWNUDu+nykk30sALG/IA/0qQ2dMhFnJMbWJyEE6cmUnqDz6m3cUyx2EHElMLAt4XznOAwQAE2I8Fgtz53OgN65ppxuv3+DSP6hthlkxMgjVPF4vAuVB1JsS173zE3N+fsnitjtBNw5PCy2ci4YC66ag89RrTnBkRlWjZRIj5gykNYWVdQB0t1vztrXnHoS7SF2eR1NywC2Zh4r6kEaDXTQcuVEE2+vexypLsZ7Pw+czLfKsgMbW1zIMocDtcEi/rSWLzy7VaZk4YJOUE3+6SIIoFvDayg37k60ph8aiWXIxUA5pL63B0KgC4uT1PNhytr73klkw2Fl4r5mCZI2KGN7zKoGYEfMAcxtzH0HVUXv0xt9GXI+Zy3ck/5jep7ZJMmIwkQHzYmIfWRb+1QWFjq9fCfZhm2pC3NYA8rH0UqvvmZT7GpTpF+n0PRXaKzGJlK8FKc2oy0x0M2hpjitn5uRIqZy15MdBOJl29m4LYg5hlL/mHhY+RPX3rOMd8ONoxnwwhx3Vl/QmvpcxV5aAVVhTR8pzbo48c8NIP8v9ac7O3Kmf8Aah4/LLc/W9h9DX0+cKO1JPs5T0FLQXIxrYuyDhltDHa/zNzZvU9fTlUqJZutaW2yU7UjJsND0p2iGmZ6MZKK9jacoq7SbvKaaS7tCnaDZVhtmTzpVNvv51MybtntTWTd5u1FIQgm8TedOYt5D3plJsVh0NN32W3ajFCJ+LeOnUe8IqpfYWHQ1zgsO9PFBZd49vL3pX/bEbc7H11/WqF4qBMw70YDyZc8ThcFL+0w+Gf+9FG36rSWE3e2ajZ0weFDDkeFHp6XGlVUYsjvS0eP8zSwHmyqfGvdsLMMXEPu5rLJb8MoFgT2DKB7qepppu5tEY6DguwXFRDwsfxqNL+fQN7GrxipUmjaKTxI65WB7Ht2I5g9CBWRbf2PLg5gVY6HNFIul7fow5EfyNFYlKSlplmwG0nw7srqcoPjQ80Pcd1Pcc/1umAwjSoJcPdx+aMi6m3Ii+YH0086oWA3nw+KVUxo4Uq6LMug9/y+YPh9OVS2D2Zi4G4uCmVgesbBcw/eRvC3sTVd9Cqi1xbAnJ8MLA9yAvfnmIuKlYtxywGeVVPZVzW8rki+np71C4Pe3aii0mDWT94Xj+viIpfG714vIWlbDYROrX4r+gzHID60qkFonjsvCYKzkcWbUxhrXv3AAsoF/mNyOQ1sDiHxD3hOLxBUNmVGJYjkz8jb91R4R/i5il95t8uKHjwxks/7SdyTJJ5XOqrzHSw0AHWrwRAd/YH+lL8FC2GgJ8v9fwrefg9u/wDZ8IZ2FnxBDD/ul+T/ADat6EVn/wAOtzzi5M0l+AhGc8sx5hB5nr2HmRW9IAAAAAALADQADkB5UpPwEe6K5eipKFK7XKKCgortcoA7RRRQByu0UUgOWotXaKQHm1GWu0UAecgryYhStFAqQgcMO1JNgl7U8op2LFEe2zVPQUi+yEPQVLEUZadiwRBvsNOwpB93kPSrFauZaeTFgVeTdpe1NJd1e1XTLXMtPJi+mZ7PuvKPl1qC2xsGUoUkiLqeY/mCOR861/JXOGKeYfTPlXbewWiY2VivmPEPXv7fSonDSvGTwpHTqcrMtz5gHWvrmfZ8bizojeqg1Xdo/DjZsxJfCoCeqF4z9UIqbKSfp87nbeLI/bvbytf6gXplLmc5pHZzyuzFj9WJrecT8GNnt8jYmP8AuyBv/OppiPghhgb/AGmcjswT9VCmi0DMlwmx5GCFQtn5XNrDozdlPQ219xe8bo/DSWch8SeFHe+VbZ3HryQHvqbdtDWg4Tcv7OoEbXC8O3PxFXS3QlbZdTrpbtUouwmAILvZlcHIRa7376+EWsfWr1XZO/gd7PiigRYY1WNVFlXlY+fcnU31vqadJOLkHSyK97i1jm/TLz86j8HsZk4VmPgUrr+IeEa6ds/XTw89acPgpCtja+SNed+RcP0/K1/WpaXyGyQrle8tcqCqFDQKKKZZ2iiigAooooAKKKKQBRRRSAK5XaKACiiigAFFFFAAa6KKKAOda6aKKoAooooGAoNFFAAK5RRQIDRXaKkR5ortFMArhrtFMQUUUUgP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49911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24744"/>
            <a:ext cx="3816424" cy="230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662507" y="378904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AUTOBUSS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2662507" y="5445224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MOTOCIKLS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2662507" y="461706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VELOSIPĒDS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ction Button: Return 8">
            <a:hlinkClick r:id="" action="ppaction://hlinkshowjump?jump=lastslideviewed" highlightClick="1"/>
          </p:cNvPr>
          <p:cNvSpPr/>
          <p:nvPr/>
        </p:nvSpPr>
        <p:spPr>
          <a:xfrm>
            <a:off x="7092280" y="5536396"/>
            <a:ext cx="1008112" cy="8640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197607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48720"/>
          </a:xfrm>
        </p:spPr>
        <p:txBody>
          <a:bodyPr/>
          <a:lstStyle/>
          <a:p>
            <a:pPr algn="ctr"/>
            <a:r>
              <a:rPr lang="lv-LV" dirty="0" smtClean="0"/>
              <a:t>TĀ  IR</a:t>
            </a:r>
            <a:endParaRPr lang="lv-LV" dirty="0"/>
          </a:p>
        </p:txBody>
      </p:sp>
      <p:pic>
        <p:nvPicPr>
          <p:cNvPr id="3" name="Picture 1" descr="https://encrypted-tbn3.gstatic.com/images?q=tbn:ANd9GcSXwMyDKRYZRxbQQ_b6XxwZ12qTlpULGwkOXIY6tc91chxrtZn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324644"/>
            <a:ext cx="15144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693" y="1412776"/>
            <a:ext cx="3766914" cy="2218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2662507" y="378904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MAŠĪNA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662507" y="5373216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ZEMŪDENE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662507" y="4578993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LAIVA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ction Button: Return 7">
            <a:hlinkClick r:id="" action="ppaction://hlinkshowjump?jump=lastslideviewed" highlightClick="1"/>
          </p:cNvPr>
          <p:cNvSpPr/>
          <p:nvPr/>
        </p:nvSpPr>
        <p:spPr>
          <a:xfrm>
            <a:off x="7092280" y="5536396"/>
            <a:ext cx="1008112" cy="8640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650432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/>
          <a:lstStyle/>
          <a:p>
            <a:pPr algn="ctr"/>
            <a:r>
              <a:rPr lang="lv-LV" dirty="0" smtClean="0"/>
              <a:t>TAS  IR</a:t>
            </a:r>
            <a:endParaRPr lang="lv-LV" dirty="0"/>
          </a:p>
        </p:txBody>
      </p:sp>
      <p:pic>
        <p:nvPicPr>
          <p:cNvPr id="3" name="Picture 1" descr="https://encrypted-tbn3.gstatic.com/images?q=tbn:ANd9GcSXwMyDKRYZRxbQQ_b6XxwZ12qTlpULGwkOXIY6tc91chxrtZn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324644"/>
            <a:ext cx="15144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data:image/jpeg;base64,/9j/4AAQSkZJRgABAQAAAQABAAD/2wCEAAkGBxMTEhUUExMVFhQXGBgXGRgYGB0fGBoaGBoYFhgYGB0YHiggGBolGxwYIjEiJSkrLi4uFx8zODMsNygtLisBCgoKDg0OGxAQGywkICQsLCwsLCwsLCwsLCwsLCwsLCwsLCwsLCwsLDQsLCwsLCwsLCwsLCwsLCwsLCwsLCwsLP/AABEIAMIBAwMBIgACEQEDEQH/xAAcAAABBQEBAQAAAAAAAAAAAAAEAQIDBQYABwj/xABDEAABAgQDBQUGBAQFAgcAAAABAhEAAyExBBJBBSJRYXEGE4GRoRQyQrHR8AdSweEjYnKSM4KisvEVFkNEU3ODo8L/xAAaAQADAQEBAQAAAAAAAAAAAAAAAQIDBAUG/8QAMBEAAgIBAwMDAQcEAwAAAAAAAAECEQMSITEEQVEFE2EyFCJScYGxwUKRoeEGFdH/2gAMAwEAAhEDEQA/ADEISoaEQowgHukp6H6xl9m7UKFlTEguQAaEk/sNI1crFJKQSQHAPnHtYurxzVt1R5E8M48Dcqx+VXofpC9+B7wKf6hTzFPWCcwbNpeKnG7SIXlAplf78jF5uojiV2RDG5ui0SHDioh4lxSbPxKSS+6Sbgt5kM/jBoxxqynApvUfWhH0jLH12OcbNJdPJOg7JDhEYm0qkjpUelfSJELBsQekdaaaMGqFMKJjcIQiEyw6CzlsTEZRzh7QuWFQWRlR1hrRNlhAgQwIssdliQpMdABG0cYkywmWGBFljssS5Y7LABDljssS5Y7LCAhyR2SJcsOywWAPkhwlRPHKcwrGQZBDhKETpQNRCKliJsqhlhT0iIy3iYI5Qp8IBkBDUAaBMTh3qDvD15GDlI5wwyucAgJEtJDx0SrwSSXhYB0YOVKzqzA5U5nOUtTk4LdI0UzFWAAZIapqamsZtMsibvUBIsaNwPL76XKZ4BpZmc+sfJZMjqvJ61IsF4s5cgWapIc24frAJxKpeZ+GVydHc9HiHEzQCFBhU1rwh8wvmzBwEh2pdTeP7Q45mTpQsxWR3NGFOZ+x5xJImg5d13Jr468LQISrMSpmoEi5LXpyidSmNnILvRnPW3CITpjNPhMe6iDQDjwGsHmSlYBYcjr4G8ZXDhcwoCQd9kjxu/Fh8ofMw+NnqTKlnukIYFamZiAXZ3Uuppo3GPY6Tq8j+61fg5cmCL3To1MzBrQWcjVlVFbc/WGOoXS/NP0MO2Vs3uUZTMmTVEupUxalEnXK5OUch6wZ3fSPVg3W/JxySvYAVNS1SzNenzifJEq5T3rEYw7WJHyi7IG5YTLDiFDQHpHCYNadYdhQ3LCFMTNHZYLAgyQgB4QSJcOTJhWCQMEwmWClSIaZRHOCx0D5YTLE7QvdwWFA+WOKYIEuOyQWFA4RDgnlE2SEyQrGkMJhheJgiFyQigZoc0T91C93BYJMF7qFEmCGhphWOgfJCxLljoAPPVgnMokObA2GjFrj6xAtCyQS5qElgdWNHiQTiSEpD8zwZh01iZZShqh6BvSn3rHx56pBi1AAFWlgNKfOORNeWFAkKoG/zJNR4qMPxKXFt1T9H4DUk19IrwtKUTFBJoUgtZyFAU091T9IqKtAWiAnXeAF9c3HpD56klJUxJ+bVLtqaesVcvFLJS6SSTcaNd+TPfgYs1soDhR67o8bvfTSE7iAfsPGjvZRKmOdAADkOVM3qa6PF1sfaO+lJoneJKgxKiTrqKRSbAkErlpQAQlaVuP5Vg1PKNBhuzcxaicyE61JLtVjb5xvgnOLUo+RShqVF+lAIdr1hq0dYYuatHvhwzUNcwZ30Aq94gxOLXKkGZOQUKANDZ3YVBI1GsfQR6nHV2edLBNdiWYQkEk0AJPhFfL2ugrIFUhOZ/U/fKMzj9oLWhlrCz/KoENyIp+0BbFxDia4ZQlq6Gl34U9I4cvXzb+5sb4+mX9RujtCXmQlwc+Zm4pALUuWMJjcalDhsxAJI0AFXU9uVHPCMBisRmyKBIUkuCLC1Tzp6xbT9qZsGtlMrvEhT+8QqxKiKndv4UjTF1+tO+SZ9Nppo1GDBW6nSA5DJe44k38hBORQ4GKLsxtNJkLJzFSMyj0DMB6ecXkjHS1EAKBfmL/l6x2Ys8ZQTb5MJ42pNJD0rFiCIklrBFDxjN7C253mLmS1GhNAaWHDQ0aNLLxEhRUAsOkEnRgLnwiV1MH3L9mSJEohwlwmAxUuYD3SwprjX66xBtHayZUyWhTb1xq1geDXiXnjV9iliYQJEd7MNInlTUqqkguAzeMBbW2xLkMFOSdBwgeWlbGsfYkMqEyRNLxCVgKSXH3TrEEjECYkKA4jyLRcZ2S4oaZcNyxKstrAUnaCFlQB90sfr0i9VckV4CMojoFONTnSh6qGYdLQQkxVpi3QphjQ8mAsHj0TCoJIcKUGe+WjjlBaAIIhpEPJEIVQxEbQscZvKOha0VpZ5fJklAdKg7MCq5H63iLvSACWc6O4p1++sRGYndAPiDbmbj70hUml9ak3LGzaaR8ql5PRDMHPStwag6G2Z+WkJL2eO6mpUR76FCp3vfDHSl3reBzMU7FNqhRZq8GOnD5Rt+zvZjvpfeT6oVlKUuQVMbk3Cfm0Y5cscK1N7GuOEpOkZvAoMzdQjOpiDlepFhyHWL/A9l52UGcUSklk7xBJJoAyaO+jxvMHhJcpITLQlCRokMPSK3FmXKm9/iZoooIlJ+GXnLA81nVWldI819frbUV/LZ1Lpkudxmx+zKJAICiSbkBvm8Q7dWnDyjOROWFvlSMwIUp6ggDRi/BoPX2kwoUECcgqUQkBBzElRYAZX1jDduNo556h8ErcSBQZrrPnTwEdnpK6nqeoUZtqK3e3b/ZPUe3jxuueAhPa6aQQrKp+KRfjQCGz+006bLMuaZa0Fn3Ck0L3SqnlGO9sI+H1/b9YeNoDUH78Y+z+y4fwnk+5PyGLlqqxT4ECvFi0aDZfZ3ELlKmSsqs6FJpoWLirAFzdyA8AdlcAcXMLumUn3lZVHokNQH9I9Zwc2UlKUS+7CUgAAKFAOUed1WLDB1FbnRh1Pdnj0zZk2SVInDISxYi/PnV/OBlSVhBCXyGvAkglhQ1avnHtoJUSFoGWrFnfwMUkoyp00yZuESACoBRTukJJY2DPHA8TvZm1Hm2ExISkoDsWCuYDsHGlXaHDEqdQBINW68jwLR6BiewGFWSUKmIfRKgR5KB+cVuI/DxYrLngq/nSWI4bpPm2sQ8UxaTEpUVcQsiixVjwNnh2CxikhQKiokEF+bvz4/SLdXYnHS1OEIWAfgXf+5q+EVO2dm4lBSVyJgDt7hpdzmZgG56wtEkxCbE2uuRMC08WL6i5HzgrFbVM+YpR97MSHqG4RV4cgli7HUB2IfnWsJOwy0qVlBUEkueQ1J+7iGpSqhUafB9pe6lBLZnJqTZ7W51irm41c0lRIUotdm+7tADZhXpa9PvyhksNZ3sL8AbmG8s2km+BKKTsvNmbYVh1lySKgpBpXUc4L2T2hMoTEq3nzKB4rNetfOMri5is78b9eH2IfPxQCApnrxjSGaca0ieOL5NttjbqEZwFZs6AzH3XFjwNYz0jGkIWAWSQCWZ6acg5EZ4TnqlzvV6FvlBkyaQnKCzj5F2jTJ1EpSTZKxJKgnvMxBdiHDgn1bxjc4HaUsplgEJcEAUukhLXLXpHmuFBS2a/Hl9kxJMnkLHKHh6iWJvuLJiUje9p8aESyBMKF3DPvVql7Py+sZDBYxUsgghJBrmJHOtLU0iBeKzuCSTwPiH6xBiS5B0DPxpR+sa5Oq1u+CY4tKo9Pkl0hSVZgQD16fvD0sevA3jG7N7SIky8iJRJvVdz5ekAYjtPPJJzMdBYDpHX9tgkvJgsEmzfLv7zR0ZTAbXmLlpUVhy+g4kR0Zvq4XwbLC6MZipRHuqKRQ191uI58zxhqhmDAPrch+NrwzGFCE5mDjdDV6muv1iJU9SMzyxlNQQSQHpUgUP1jyUrR0Gl7D7D9pxCJakkS0OuYSCyUi7E8TT10jS9oMbjJoMuVMly5KwWYZVJRokqNQWoWZjQatadj8B7PswqUQZmJck1/wAJILNVwCNf5xGB2nNEyYshzVg9mHyOsZYcMc+VykrS2X5mkpvHGl3LqRhZ82ZJke2FQUoJUEKYIQkOosmgAAN+UUWNGGdgZs1lVJYAgPZyTwi87LoErDYjEmhUPZpddVb0wj/Ll9Yy0pQSoPYV8g8d0IRTailt8GTk3yb7sVgUErnokAGSMsupJM1e6kcKOK/zcoxXaCe01SQSQkkAn4iDVR6mvjHoSsacFgJOXdmqSqceIKwyR1GcN/7ceW4k5i99T1iehySjjyZ/xOo/ktv3tlZYpyUPG7IJuLVmsK184nlKJNQWuWqWFSQCzsH1jlYNPcJmVzZgm9Gr6xrz2ZVIw/fTKLUFpyfleVMO9wUbtpG76zNHiQlhg+x6ZsbASZMlEuUBkAdzdT1KlczGGwv4gzDMSiZJlZSoJKgpQYEsSxcUFY2WJ2tJw2HlzJygBkSw+JRyiiRqY8Vm4RSSpakkBaCtL6grAB+cXjpv76u3VhO0vuvg321e3MoLyYZAUXYrUMoP9OSp6kiM8vt1jMziZl5AAp/+wKPrGdRhljKspUEkhlMW8/OAMekuliWzF/SO3JixYo3VmCnObq6N9h/xHxAO+mVMH9DHzCgPSLbD/icn45CgOKVn5FLeseZTBWLDBz1y8PMmIw6Jyu8lpIUlaglJRNUSAggpcgVeHlwYYw1tBDJNurPUsL+I2EV7xmI/qSk/7FE+kWuH7WYNdp8sf1Oj/eBHjeJmIkrxJVLMxMtZSlJUReZkcliSwgbD4+RNKgmSuWsJUoHvApO7UhhLSbPqY5p4sMZaba/2aKc2rPdlJws+6ZM3+xfzgfEdmMGsKBkJ3i5pc8aR4wShCUqV34cPmTLdFyGdS704axYYXHzUHcxS0IyBeYqUAxIAcJDguWiPZjbSlwUpvuj0hfYjC7xlugqGhcJb8oNhq3KKPaHYCaMvczEqADHO4NrggF9aGzxX4DbmPVSRO9oZnEtPeFL2KgQSkUNSGpFvsPb+PnFpaMPNPBK0ZvILHyjKWBNXa/uPUvBn8d2RxYKXkvViUkHlmYV1OmkVqpE6Q6jKZqHvJbto7LDCPYsHLxivfkIT/wDMPkx+cWHsEwiqQeTv9Ix9uMdrKo+f9m4UGqiAATTjQqsOhiaZhgSwWKFnau79+se3YnZCT70kHokPw0rGS2zsuXLnSkqQoS1zMt3IUUuCAsEBJIKSGexfSE8d9zWMoKNOP62zz/EYcZFK4LTUGwIUfmE+UVU6cSpgPGPWpOwwx7sI0UUzZYB3hbMPEWpFDtHsGsk5AEh3ASQQHLtViw4VtC9tmTRiwOf7acKw6bLoa3i4xnZufLJCpZYMHYs3ygDFJWlKksQlVC9LGj8WNYjTJcioq5SSKqLw6dNLbpr6+HjDQGuamGKluUgFuoh7jRf7KSkyklRJVV/e0URpHQ7ZeHyywk3BULcFEQsOybKfCbOJCgovejW4NxhZWAJKJbA5yENVqqYUs9oPMzKOJ8oN2MnNipP9YJPMbwAOkefPO0m/gqCuSRqu1G3kS1qwqEhSJSJcmhNG3lgZRZggGKzGYnDDDfwMPmnnKWMpakhRZzvBi1Y0+A2zInKWmVMSpaSc4soFyCSDU1esNxm2Uy1FGVZUADRt53olzU8escWH1KeNe1HG7+X/AJ4OyXTKW7ZmOzmLnS0S5czDzVy0hZy9yKKWoq+Jhwhu3NmT8XNQE4RcuW6E7wlpYEgKO6XtG2xGLRLQqYs5UJBJJ0A6XgHYvaOVP7xSAoIlEElQZ6FTgXZhrCfq3UTi5Qx7J878spdNBPdmR/EPH5p60D3UZZY6IG9/qUYxiJaioBNSSwDOSSaDnWLDa2IKyFE1UVKPVRJMbvsB2aEpPteIASWdAVQIT+dT2JFuA6x9pDDjwdNDHNXSS/U8jVKeRtFLsj8OJ02WlZxKEoWlKwkIJYnQ7w015tzgvtbihh+8lmbLmzJkwzFISlQyvLVLYnMWbMS1+gibtV27d5WE3U2M2xPKWPhHO/BrxgS5Lm94nD0Wt6smy8FzzVtEmx+0Jk1QVMUVFIAD2AAYACwEW+2lvLkFqeyIF3oJhu0VmB2TPnlpMmZMP8iSR4kUHjEeEwhVMRKO6VKTLroSQmvQx1ZcMZuNOtO5jCbSd9xiMZMIQhz3YIIS1BV73gLGp3gP5j80x7Lsv8KsOlAVOxE1RD0SyUukkcy1I8imjePUxnrx9QnCD/MqpY2mxyMKta8qEKUrglJJ8hGn2b2dxUlGaZImozLTldJegU9BUXF40f4LYgo9qYAv3X/7j0leKWdW6R4/qfreLp5Pp2m2q/azowdM5rWeRdtOw03D4fE4hakqE2YGQgKKgFTQsE0FhpGU/D7ZkuZtGVKmhXdrEwKFQW7tZ0qLCPoKYpR1rzrESQX08g8eJk/5Dq307/mdcelpVZ5J+IUqTh8UJcieZKES0AIaYb5lE5kqepMXm097s/XKtaglRmVdQ79xVe9ZhWN7Nw6FVUhKjzSk/OHewBaMndBSLZSkZeNrXjP/ALieTSop6rV138lewldnlv4MJaZieCpaPRReO7AYfJjkthjL3ZgzBaiGyniTePUsJsCXKcolSZThlFKUpccDlirl4fZeGXnEzCS5gBDpKczG4oXjt9zqMynFY5U1t23r8yKhGm2efdnZyhtlScyspnT6OWNJhtrF/wBnsWr26ZLfEMnv/fUooVvuClwwYOzaGLBOO2Iid3wmfxXKs6UTLqBBNm1MWEjCbOkKGJRmCp+ZlOovmT3xdJO7uh7CLydJmlbcXvGl+e4lkj2fcyvZvtBicRhsembNUrJKLWDApmPYchEOxcas4bClSirLtCWz1Z0c9K2iwl4vZEmTiRh5ywubKUCCmYXOVQTdNKq9YzextqSEYaUhczKtONlTGyk/wwEhS3AalaXjb7N1KU3FPlV/bcn3Mdq/k2GxO0Ewz8aJoE1MuYEoTlTugzVIoQHZmvwgtfa7CvPzyFjuJqZSimrlRUAQBpumMxsHG4U4rG95PCJcyYFoWQd4CaZgYNTS/GCsRs7AKVPI2lLBnTpc40NMhWco4g5vSDR1SnunW38X/I1LG1sadO28GVlHeTEqE7uGIcd4QSEilbGsRe0YGaHGIkKcFW+GoF92S5/nGXrFNh9kyFTVzpeOkqAxIxKwNAykBBrZzc8LRWS9hyPZu5G0MITkUkK7wAOrEe0VD6CkVGedLdO9uwmoeS32t2fwpr/BrRxMspwgOD/McraGKjAdipc5ImocEM4DLALAsrKQxYil2MN2rIlpKpnteHmPomckqD4tE0UGgST5HrEGypWZSjLxMlASpIP8cJemEU4qM1ELSToSRxhrLl/qgx6YdmWa+zpSSDQuSyQQKl6AgnWOiSTKxDB52Y8RNzA/5gqsdGmt/hFpXk85xiiRmBUBQEC7lQAvZ4N7PYsInSzUBKhUl7uDU3ZzEEvZ0xWZJsC4e90q8dYhXsiYCL5RlCqFrfDycVjieOLjpbIScaZstnysPJxMyeibWYFAggfEvOS+tX9OEWM7tThEKyqmpChoTWo+h9Y85xWxwlJWEqKXY7xo4DE+YEJi1SyrIZajkGUKcOGqHcuRXXRown6ZjzNSlKTdfHb9DojncVskeiYrbGHxElSBOACqZgxsQdYFUuVLw86XJXnmTczkneUpYy3oBePOsFs2ZMnISlIKFuE72VzwB4vFyvs5NQHOHmnmJj6A/CngRG2L0yEUkpOrutqbXnYU8zvdb0W+A2LIwpTNxsxJy1ElG8VFi2bk7UtzgvHr2jtQtKw8xMh90e6g8CpSmCj0oIF7L4iTgwMTOwRmoLKQtaweYUhKmCuLtTjFxifxxlj3ZEzqClvUx7GbrnB6lFyl+3+aOSOG1V0gjZP4STCxxM9KB+WWMx/uUwHkY1uzuxezsPUSe9UNZhzeh3R5R5zN/GtJ/wDLTCeaxAsz8Z5mmFHjM+iY8rqPUfUsm0MdL5a/h/8ApvDBhjyz2w4ohOWXLSkAUGnkBHj0rsPjhPEzIhhNC3ziwU7tp0gCT+Mc4rSDIloSSAVZlFgaEsAHppFlI/FEzJkuWhKnVMQh1SgBvKyu4mnUiOPF1HqmDU6T1Le6pL4pmkseCdfB6XJw6kpAcFgp6UJUcz8Q1fOPnqa+Y2uY+jpRcC9QOMfOWIWAo1Fzrzjo/wCKSueVt/h/kx9QW0Tf/hElROJALbsurc18Y9NSDakeWfhLj5SF4jPMQkZUe8oDVXExX9vO3ONk4yYnB4kCQAhihMtQcpBIzFJ1fWOX1PpH1Pqc4p0qTv8ARGvT5NGBHtKMIs1LAcTSKfaPaXAYd+8xSVqHwS949N1wPEiPA8d2kxWKURPxc1Yyk5XdLpQVGgoKi4HyijGJWXZVo7On9J6TH9aciZ58j42Pcdo/ilLth5BT/Osgk/5R9Yze0fxFxsxx3xQOEsBPqxV6x5whRIqo+ZhDKP5jHr45YMX0Qo55KcuWajF7XmzP8SbNX/VMJ+cCnFc1f3ftGYnqILPCoxZAYBPlG32uuIke18mlGMH5j/cPpHoidv4edJwqpmIlIKMoKCv3UpSUH4rqSkPT4jHj2HlBQqagBudvKJ0SWqUjKWfkSaCMsnUOfYuMNJ7kvaWGxMqeJC0LaWt8ooHSWjx+Yqg/qHHlAeyNtLw5WlMxaULDK7vK5/u5OIkxuNTNIMhCkoTUpUd8vUkNoMoAbVXODFmUE0wnHU7QeJuQqUXbx/QxCraaKsF/6vrDVtOlvKk5CihBWpSpj0pmZyLkaPDZOyMYt2lXL1/aKn1n4dgjh8l12e7Ty5GcLRMUlZlhkj4knOAc6rM9OnCLub+IWGdhg1ubPk+sZJHZfFPvKQirsWuA2vIwfh+ziUj+JNSpYsQCWDuzUD83jlnnt22arG0izxXaWTipU1Ikd0UoBTRyrfSTVKaMEnzjM4YrIGVCi/EEU4ilQzGNPKwklFfkBTpraJTipSWATRvoK+QiV1bSpA8afJ2wsfNTIQAW96g5qJ4R0KdppFAnytCxH2iTHoQ9JNaHygbGbZlyiBMLFgWarVDwViE5bzPT94GXhpcxIK8yg7NlB66lo5lBXuaOHyN2Zt/DmViCQtigosAXmPZ6WSqM5szZvezJqxn7tKXIPvZphKEIAe5P61tFzNmbPlpVIWsyVKIXVJYsFJTUJoC8HbIxOGK5RTi8PLEuoSVJUVm+9mCSWq1yHuI7YRSjsYO7osdkbGTLxMkFIXNSgzFVOWUPdl0f3lFzw3VM1I1+zsKvNNM5WYLUyEaJQEhOXqVZiYGwMzD51rlzJZVMKSplg+6MoArQXLcVGGdqe0MvB4dcwqSZgT/DRmGZSjRNLs9zyMXVDtvk88/GPFoCpUhKVJyJDMAElI3W4kJIYCnxXpGCk4XNKfNXM2UAPY6u+nDXzfK2mpUwLnqVNa2dRLOcxbgHegpC+0SwlbFi7pHUV8IkQV/0lSFJExGXPKTNAeuVYJSXrdrXrC4bD5fdKQk31OtK8fCNAmTM2hIkKwpQrEyZXczJJUlKloSSUTJecgKYKKVJuMoNjFRtnYuIwzCZlM5QrLlqzGWKf4pS6Qo6JBdhWACmMxRZxV6Adf2iVbhT7zguAHBBdwxahHHlDk4bEMP4RpV+dnv08oITsnEkuopFqqLnQcDCcl5HpZLs3HTJi1CfiZ4QAz96skFwzB60fSLWZiNlSw4lLX/lJ/3qiJew1zspVKTmSkJ3CUheV6rASXVYZgz06lJHYuatRK1UNd2jct6gFvSM9WNcFaZAO18dhlzM8hBQCgJIKQBdDMASxYF4q8RNSUsPlG+wf4eJUA5GocrJ8TlHGLCR+HslPvrlJYVDZi9mqRB70SvbZ5TLWRYgXHpX0hZQW7pBPQEx65/27g5QDqJJ1QlIy2pUF/ODMJgMEC5CiHYhROmrDjwhPOvAe38nkkvDTyA0tXk3zglGy8QrkeDj9I9UmLwgYokA8iHPKqhWCU7TShwiTLSKsw460AiPfH7cfJ5ZhuyeIm2dXRKj5UrFlK/D3EapV/pH+5UbnEbYnFt8AcgLRWYnaK1EZlq6knpC95hpiBJ7I/w0ypgkoI/8Qq/iFIchCmOVnUS4D2DsAIlwWwJUjMU4kDMClTJKnSf6j63GkJ3oIu5POIMQpxcO9vOEskmCrwTSdlYGWKBSj4B/KsSyZ+HR/wCElzxr/uesVkiSonpz0iWfLFMw8iKesPdjvwWUza4FUJCdaABwekQp2iqtyevOBhKS1rc4lw2UlspPIUbxMFA2wadNJck3PGJJUlSmZBPE1brF3hNmqUxCUgG3zd2iwm4WWgfxFpYVeg8oEkGnyZzD7Kz17xhY62guTsRWiieZBb1aJcT2ikyg0sE8yfDW8VU7bGJn0QCEngGH1MNIdIuBswihXLfnHRnzseaaldTyjoYyOZtJZuB4j94VG0pujDwB+ojXDsVLAGeeoAuKBLWoQz0fnbWkFf8AQMK6Uk5hR1BRH9Q3aEsP9WumdjPOcRhe9UVLCVKoHKat/aBFUvs2MwPebuoYUrYHNWnKPUcbsvCy8pyJNMzEu5GjEmgbx4xFI2rIByqlS1KzE5sqXULihT9teKU2iXFPk88/7WzkrOZQNilJYVYWBdgCPCDcN2FUssJU5RHENS91NRqx6BN7SSzZkUAYHgSQU8OF9bQKjtTvOKsQwc8Gbpqzwa5eQqJlcH2CUVN7MRT4lW6sS0WkvsC2mHBpbMfeFB7g3uUWeO7TTFFQKgHYUHLne8Vn/UlkgqUq9+mvqYlyfkLig9HZCUG/jJu1EAVAf4zaJ17DwqAApRLFjVgqr/Da/p4xSnGUqdaGIk4gl60b9IhsHkrsX2Mm4SWklMlKuALmvN3pT1MUqcWrNnSkJY5qABrmg4coCmzaHhc+L2hPaqANQ1/UerxNNmbm2WOI2jMUWJd3rysz3blAC5ygBU8oatJoQ14fhywILEltePD71goltkqMeoD3j0eGrxSi9S3B+kNRgsynOv21IT2QpsWp8nhr4KTYRLmu3h+o/fxieYaMDX/mAu7PAi2kGIwxG9l6GvpD0j3ZCidXKDqIcjO7qLRJLw6ySR1YJrC72gUo/P09IpRGkyFWIqapfgVQiw4biaivzEWmFw5NTKI6segqQBBcuSApiwegKSHL2oBBsUo2UkjDk2B4V/e0E/8ASVn4UpGupPn+saDD4VxTO13U4HLrEgwg+Nbch9f1hp+CtCKDD7PocyGb8xFegA/WJE4Cm4jMeQYepbjFlicfhpWuZXAbxinxfahRcICUAcS5+bRVPuGwVM2Ussc4lhqsQT0dmgdM/DSHYqmK1Oni1PnFH7TOxDlOZZBqCQzdH1/WC8LsNZUFLLPRSCkt0cH7eHshUSYvtNNUcstg43QNeT6QH7HPmF1kpexNVA8CCflGqwexUoDBOUaBJJ60Vb9oIVhwEkg1amnkEtWDUOjP4LYstNTvHiXevCjjpzi5kKQgMEgW0/Uwk/DgB356txJvFDi9rvSUzarILc8o+LrbrAk2FpGh9sTrfwjowcyakneJJ1JJr5UjodIVs2SdoTgRmIH3cACAMZtNRUd5r0L6taBpGJepJN/XSJVCWpjlcvU15PEPkmx8xfeAMNGHOrv5wINnn3swHTleJZaCFUbkBzJb0h0xwCADpTj0hMlgoQG9774Q2Th0FRFiCbkDT1iRElIBObjewMQTJCnASkl79YAOGISpZoC1x0p+kF7po1KW5PAyNmzQf8LKLkk+fMwXhUhAZjoXFDThQ0gqxoSfhrp06QP7ErMAkK1c6RaCerezEX59Gv1hJswjKMgB194G/AmtoVUOgFGzZgFUgUpW/lrEadnA8Crq5HyDRb4PCTCSUpIB5m16AwRitnAgXSG3mclRu4AAIHIPaFwPQUsrCKJykKL0tFjK2cWJBDgcmPKtoNk4EGqlMGuoVGlRpr9mCJcpBDIctR3vp+kFopQRUy9lrJLAJP3wvCnDFLCqjqyWbpF6rZhLMoga2Z9SbRNJ2eMrZzR6hmqajWHbGoop1ISBbh7zD00/aFzklkDM+oDvXpX9ovlYCSojcSrStbU11tEq1sGIZLBrU5BtfpCGU6NmziQc4SOaQX0NoIl7PX8U1R5MB9fPnCYjbMuX7y/8o6NbSwvFJi+1aqmWmgGpoLmnnFqD7i1Ivl4CVdW9S6qjqBbxiLEbZkSk5cyS3wpH0tGMn7TXNJKplzYUdqWF4BmrUlQ3TlNHILXa/nDqKFuanFdrFWlpZ7FR+Qig2nteYogrWVCrgWDdIsRsiVNlgqUXa4NieAaoNLRcYbAGUMrJWAwchiGD6UZtYNY9JmpeyJ6ylaAAk6E1I1oRe0W0jYUoLC95xdy48bxZIWE3QUjVtOra8mEKqekPlWaPRraai9vOJA6XhkCwl00bKevHSCZQAsADV6uH5OOvnAi5qiR/ESU0o3HnpAuKxaUJJOQDjn1p9sIaQrLOZNIG8a8AR5OT0FtIrNo7YTLpvFbURunTX8o6xRYjaKpgZKShNN4vnLULA2B51iumzQhg1zU1PiTcmL01yLVfATj8YpbmYxArlADcn/MfSK+dNUpyKosTwt9+MRzVEb9Sg3o/JjRgeR4RZ7KRLfNLnlKizoKAT0Ao56RVE2gEbJWaibJbR5lfHdjo2SFBq5DzMtuhYmlISCwopZezpyahGcG4HA9YJ9lme6cqAaOpX/JFOMXXcKIc3Adn/S2sVyxUhSgQP+WBPOkZchpIxISHZYUrU1ZuXpSCZeDUFOl9LCj0cWgrBoSPdrybhqaQfKxKBZgeAoDVteesJtFKIHJ2cVEqUlQ4uxryYQRMkEJDlmNKF+n3SJJc4glipiBQWA4vaDZMorqxHqYmyqRW4jD7rubjXKOgZz5NEUrCAAHISeJJa5s/3SL/ALhwHpXr5hqQxWy0kEZllzxFDr0cNBuGxTZ8tFpSBqoG1How9Ig71ZcoS7gpDVLc3YJjRSNkyQ+5q71IBcuwJ/a0EJUkC9BVVmoG5dKDSAdGa2fgMSoELJAoHVQ8d0C4uKtXWD5ew8t5ylcSzP0NflaLvIG4Di+nBzaIOFydGswI0drv4QAkByNkIF8yg4O8p7VA++EFd2E2AGlBTg1IAxG20SnzLSS/uiqm1oNYq8X2wNpaD1UfVgfmYrQxakjRrm083INBX5v8or8dteUhwVOeBc26ecY7F7VmzDlUu9cooPJNIFIDtUngKnyEOor5FbZeY7tEMxMpJ6q+g+sVmK2hOme8sgcLDxApFTjFHMKENYGxJs4EXGztnFac6uGpF+lhA5UvujpdyoXiAFfmA1Fa2i1wOBM0FyReiWcsCWGalhB//bqZlR71S6ahgHDu36RNK2ZPRTMhQNg7aWt8+MS3Y+OCvk7FVJWVJIWKBmGZr2Lij8os0IYHOiYp6h7jkdCPk2sFiZPArLzC2YAE+GWvmIjmbQQGzIKbUq9Le9yppByF0dJ7os2UPfR30PTj16RJ3A+GYoAEHiAzX8WLwkqZJXcAPqU1FXNQ9Leto5aZQAqDeoURSp+JRbg0OhD1y5lCFAsQWKRWzvcKFbNEc6crMpX8Mm3AXCmawcwBtHGy5RrNW590JZSibsyfnaM9Pxc2Y+dZSj8oO8RwWoGvQecWotoltIs9obaAUUolJUsG7pKAbVIFeLV8Ippt88whShyYBg+6By8YZPnhAAZrsw4aU5P5QqpJmpOQZspD0djDtLgNN8iYyc6QAWLaXIL/AKH5QuzZSZimmKSkCxU/RmHz5xLsc9yt5gOUgbpFCBxe4aLxKcPNLjI/5QEjzo721iRjsFs4pZMqbStWCk+T9YITLqyxLJNPda4d2P6GOk4RKCcictCRlWXdnsbwRLmpYhNXJqWfiFXYUc2rDQEZI/lFBx4chSOiRSByPgD8yPlCQwIvYSl86y7kMC7ixY2PhEkuWjdAStmBJLG7115BqRaJ2aGSQpiHBUAXpwAe1Bwg04RO7+Zg/E6OXbiKjWM7CirwkuWS6ApbkpNwCAOelbnhxgnEYQlQG6bAEV0Y+TP+0FezpzFQG8c1SGFDxIsf0ibKq4owAdxvPQ8DTx6GJKSIcBs9CLFRsHfozcBV4ME3U2apoASTZtPvnA82cUrSN4uWtQuxaoNySH0ArEeJnpRmKmSTvEHMODFwLfpBYUF99o+UlxU21Ys3Pw60dPW4ANtXFK6tr6xQYjtDJlnKV52/Jva2FQBSlD8hFNje1kxVJaQjmS6rnRNvGLUGTqRtPaXqGylyCT7vM/8APCK/HbYkSxWaFEu6Bvm9qU+V4weK2hNmMJkxRBoASw/tTQwxMnifpCelc7jWp/BpcX2wLnukM981f9KbeJ1MUeN2vNWd+YRm0dhT+UfWBPaEBgKuWDCj8Hs8D4rMVBw2Wzerjo0NT8KgcdvIYQAHUfO0Sypale4g9TQetT5RLsjZxUkFQTb3lX8I0CcCkmhDsKgOXZyoE/F6U84lY40YuZKXnqCFFtNOT6UNY02AwaAASUi/u2rd9btFvMwoSN4FSbMwJbydzS+sRKwCbhCgTdmFWFALEODBd8hVcCmShSRVK3Z90GnLV9H5XhJ2zpIJNZYcg5a2f4eFIU4NYqkjUj4VU1p+1ohVOXLoUqoGZnvVnFtdRBXgL8jl4FTAS1hCmsUm1eBu4/aFKsQiyc3OjeZOrWgfC7UUp0qlgghicxswFfSLDD4wMxUq1yPKg0DAeJpDp9wsr5O1JgJC0qFQ2YAMamnG/F4KVjRYvl510A+v7RPLxbMM6CagPQVZ34RQbV2xISShKBNmuHybqU0+JQoOjRSWp7Ce3Ifi8TISXUZeSlACKcSSB+kZnaOOE2kgKSP/AFCTXjkSTWupo0A+zlReYoqrRLnIOgN+piediBLUmrkgKA4sQCPCLqMX5ZO8l4Q2TICXNSTdRLk9Tw5CkDnGBzmoA9+ILU8CPOC1IJsHo9Kt1aogKbhVau5u/wDxE6re5WnStgs7PmrAIQohxbnb9Ym2QTIW5lnMNFC3yh+x5iUpZQWD7pUC4OjGNLIxYbeUFJBcsKdDcg8+cFMV2CS9qS1s9FXqzaWox4dIcqQhSnUiXyZLc3pf9oJl91NJJAUGuU15D61JhMqU/wCGgJNy7tUPugli1bcNYNwICQFEZSAE5ik1Be2Qqd6Cot5iCMMoOALf8kg8GpDQyifeLs5BcZi40Lsz/o8NnFynQdag3Gvu1hjoIyy1VIJJ/lV+hjoFK06kvycCOhAaiZRRAs8sNozGkDylHu8z1ZAfVmNHjo6IGRyJh72UlzlKqh6HeAqNYspN0eHzaOjoSAqcRMOSXU+8gX0Kw46Ri9u4hapu8tSmYByTThXSFjo6Ol+syzfSBT6ZQKAxKkVEdHRz5PqZtDgH2gN5H3qIajenhKqpyOxqH4sYWOi19JD5Zf4JIyinxAfKCsegGW5AJC2D8HNOkdHRh3NnwAbJUROIBIFKaWi5Wd0QkdG7MUWGJNjrlvr7r/OCMAo501uz86rFfIeUJHRi+TQ7CH+MnqYYDvrGjj/cYWOiuwEW1ZKTmOUOw0EZyRMOZnLcHjo6KRAD2imESVEEg8jFbs5IyJpo/jxjo6OmH0Mxl9aJR7wgXaI+S/8AbHR0YLk6HwSbMUXnVN/1EWey56xNWylD3xc2cUjo6HMmJJLH8MnXMa62ERKUQsdY6OhRE+S+ZkBqdOohu2lELBBqTXmyFM8dHRS5AixFJMsihIDnU0SawqKo8f1MdHRLGjgogBi0LHR0BR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50006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4536503" cy="237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662507" y="378904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TROLEJBUSS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639847" y="5445224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TRAMVAJS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6" action="ppaction://hlinksldjump"/>
          </p:cNvPr>
          <p:cNvSpPr txBox="1"/>
          <p:nvPr/>
        </p:nvSpPr>
        <p:spPr>
          <a:xfrm>
            <a:off x="2662507" y="4592847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VILCIENS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ction Button: Return 8">
            <a:hlinkClick r:id="" action="ppaction://hlinkshowjump?jump=lastslideviewed" highlightClick="1"/>
          </p:cNvPr>
          <p:cNvSpPr/>
          <p:nvPr/>
        </p:nvSpPr>
        <p:spPr>
          <a:xfrm>
            <a:off x="7092280" y="5536396"/>
            <a:ext cx="1008112" cy="8640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544184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lv-LV" dirty="0" smtClean="0"/>
              <a:t>TAS  IR</a:t>
            </a:r>
            <a:endParaRPr lang="lv-LV" dirty="0"/>
          </a:p>
        </p:txBody>
      </p:sp>
      <p:pic>
        <p:nvPicPr>
          <p:cNvPr id="3" name="Picture 1" descr="https://encrypted-tbn3.gstatic.com/images?q=tbn:ANd9GcSXwMyDKRYZRxbQQ_b6XxwZ12qTlpULGwkOXIY6tc91chxrtZn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324644"/>
            <a:ext cx="15144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data:image/jpeg;base64,/9j/4AAQSkZJRgABAQAAAQABAAD/2wCEAAkGBxQSEBUUExQWFhUXFxgYGRcYGRgXGBcYFxcYGBcYFxUYHyggGBwmHRcXIjEhJSkrLi4uHB8zODMsNygtLisBCgoKDg0OFxAQGCwcHBwsLCwsLCwsLDArLCwrKyw3LC0rOCwsLSwsLCw3LCwrMDAsLCwsNzgsLCsrLCw3KywsK//AABEIAKABGAMBIgACEQEDEQH/xAAcAAABBAMBAAAAAAAAAAAAAAAABAYHCAIDBQH/xABEEAACAQIDBQUFBQYFAgcBAAABAgMAEQQSIQUGMUFRBxMiYXEyQoGRoRRSYrHBI3KCktHwM1OisuEVYxdDc4OTo8IW/8QAFwEBAQEBAAAAAAAAAAAAAAAAAAECA//EAB4RAQEBAAMBAQADAAAAAAAAAAABEQISITFBEzJh/9oADAMBAAIRAxEAPwCcaKKKAooooCiiigKKKKAooooG5v3vSNm4X7Q0TSjMq5QbWzcy1jYU2dkdrmHn4RMD0zAn5ECpGljDAhgCDxBFwfUGo33w7L4ZIy+GW0oNwM1r3+6x4EdOHKrM/Wbv47y7/YW3izr8L/kaTT9qGAXi7fID8zUF717Nx2z+7GJFlkvl1FyFtcErcA69alvcDYez8Zhlmw8ESjg5b9tKGsLqWceH5Vq9UnYrl7XsEtriSx4HwkH4g04t298sJjiRBICwF8p0a3W3OlkG7mFWPuxBFlJuQUU5j1NxqaUYTZEETZo4Yka1rqiqbHjqBes+LlLqKKKjQooooCiiigKKK04vFJEhd2CqouSeAFBsNMTeTtNw2GaSNBneMlSWIVAy8Rc6trpoPjSDG9sWFKkYaKWZySEvZEYjiWYm6qOpFQtvT3k874lwCJTcvGjLCSOIRzcNbr1qxNPzZe8G0NqzEwyPexBVG7uONW+89r3IF9NdKmPdnZsmGwscMspmdBYuRa/QcdQOFzVUsFt+TDzJLCcjIbqQfK1uh4n51Zbs53nbaGD7yQKsimzBTcEe61uV9dOoNKkO2iiio0KKKKAooooCiiigKKKKAooooCiiigKKKKAooooCvK9ooNcsKsLMAw6EXqGuy/EHCbcx2CYKoY+FV0X9mSYyB1KNr6VNBqEO1onZ+2sHj1BysBmtz7ogP8cj0E3ivawjYEAg3B1HpWdAUUUUBRRRQFFeXrVPiFQXZgo6kgUG6tOKiDoVIU3HBhdT0uOYvXLO8URNow8nmqkqP4uFR7vD2jS94yxMkKi68ne4OrcLDhw1pPUtxHuB3bbD7ZGFxEKzqsgeQRXylHUmwTjlB5HkKnnF7wQrAfs4WUBRZV/w1v7KsRoCbgBBqagGXGp/1CPEHPK7yAyE+9wFrDqOXkKm3daaMws7m0eGkaOKK2i2Pgaw/wAR2DC3rYa3NWzGZdrZHu4gwSwTpG8uIe8vgUDM+smQD2QFXKLdBWzdndZNmJljkZ1MxtmtdVksAhYe1YhdTXdwEDMxlkFmIyqt75E42v8AeJAJ9AOVe7WHgQdZY/owP6UadCiiiooooooCiiigKKKKAooooCiiigKKKKAooooCiiigKKKKAqPe3DY/f7KdwLth2Eo9B4X/ANJqQq4W+jSjBSiCD7Q7jJ3ebLcP4SbnoDeg53ZXtj7VsqBybsi923rH4fytTtqBOyiWTC5hJie4w6TMsseUFjNGo8LMfYVgOXHLT/xfavgULgGRytrFV0a/Rr2+dqqafl6L1CG2e21ySuHiROhYmVj/AAKAB8zS+LeOKTDpJipZ5ZHAJjuY4wT7uVcub0ual8NSXjt48NE2VpVz/cXxP/IutI32/Iykx4dwPvSkRr8Bq30ppbPmxrrbB4JIE5EgL/uA/I11Ydz8VMc2KxhseKRi/wDqbT/RWbt+eLrzHbeb35yPwwrl5A6yPr9K46bcSRrQQtO4Ns1mlOvDxG+U9QQOVPLCbm4VOMfeHrKS+v7p0HyruRRBQAoAA4AaAegHCuf8dv8AblrXbPkR4NmbVxAy5xhoyNSxBa50PgS9vS4ptb1bv4HY8GaW+JxUtxEjeFL83KC5yjTiTc2FSzt7agw0JfKzsSFSNeLu2ir5C/E8hUHb2bvYpto95im72SQLZUBspN/2SC/BdNdL8dK6cZx4+Rjlv2uDu3s5UUvIrMo42FyfSpf3FkjmZcRmz5/Af+3Kgspbq7KWBPwHUqN2dwkSE/abM7AjKPZjuLfxN5/Kocgmx2zZ3hDmNxPm7soHzsCe7b8QPHTr5V1tY48bqzqUix5vLCv4mb+VT+rCuJ2ebzPjsKzTKEmjcpIBw4Bla3K6kaetd0xk4jMeCx2Hq7Xb6IvzrDoW0UUUBRRRQFFFFAUUUUBRRRQFFFFAUUVztt7ZhwkRkncIo68SegHEmg6BNYs4HGoT3n7ZJGuuEQRrykfxOePBRov1pjT47H48liZ5lPNiRHbyvZams9lmJ9t4ZPbnhX1kQH5XryDbmGf2MRCx6CRD+tVfGwJQfE+HU9DKoPyrxtgyHg0D+SyKfpTTstgHr29VUhx2OwPiVp4QOYY5D8rr86fW7nbNKlhi0EqffSyuvqvBvpQ1N0soUXJAHU0294tuumdUKRIq5pJnu5jDaKBCLZnY6Bb69KbWzd4c6vtKaYDTJDhQ5sha5BlHNyLHQaC9r3rHYWy5toyCSbMsCEsBqGeQ6M5toHI0/ANAb3NaXUe7S2WZsRMMzo+JVplVhoRGBmBNyGkutza41Ya2vXe2d2KSOqvLOjEgGxzEWOvu07+0/Yb5cHicNHmfCSgd2tlvC4AdQNB7o+tOvdaW+HCc4iY/Oy+zf+ErTU6mrsDssggB7x85vwRRGAOl9WPrcU8tm7Egg1iiRT9612/mOtdGipq48tRavaKK8rTiZgilm4D+7etbJHABJ0A51HO+e9IzrEHEeYgFyL9xG2YmcqeB8JC9CQaxz5Z5Pta48d9/ISbzb14j7aqYVc0kLK0yWLMseYFo1UcypF281AvfSQlwKSSrMy+JQQl+IvxPqRYU0ezbdvuUMxz/ALRQoD2DuiuzRtJzzZSNDw9TT/FXjwkS8rXmWm1v5ulHtDCvGQBKFPdSW1RuWvGx4EeZpz0i2ttSLDRGWaRY0HFmNvgOp8q0iJ9wAmwopXxUpZJlR7ohsjIcrLl4k2dSTpw4aVIm7u3lxU2IVVZe7ZACbWdWBysLcPZJ+IqK96dtYfG4TGGE2VGLqHst73zAC/A3a1RvBtqeNcokkXw5Gysy3y8AxHtWA51WJyW5eZRxIHqQK9SUHgQfTWqpf9GxUgDMgIIuC7rqD/Fw1rJNkYuPVI29Y3F/9JvWV7LW3oqseA382jhGAM8g/BMCw0/e8VSPuz2xxSELjI+6J4SIc0f8Q4ry68eVNWVK1FacLiUkQOjBlbgym4I8iK3VVFFFFAUUUUBReiudt7ayYTDyTyeygv5k8lHmaDkb8b4xbOhzNZpWvkjva9uLHoovUA7R2litp4hmdrlR42JyxxLf/SNPp8aw2nj59p4tpJGykjMxOqwxrrpw0HLhepe3A3JjEavLHZF1jhYW/wDdlHNyOA4L68Ix9NjdPs4ZlEgUBeJnmW5Yc+6w50A82PzqR4NysKmUyK05uLmVswPL2PZHwFORGscp1vwPXyPnWuQWUr5XX4a2+dMax5Ds+KO2SKNP3VVeXkK143Z8UjKJI0cWbRlVhyHAjzpZe9j/AHwrAn9oPJT9SP6VQzN6d2MFBBLOEki7tCx7g2/+s+A/Ec6gN9hu8Ek0aS91Gy+JgtyHJAZwDoR90CrSbX2jHh4XlmZVQA3LcLcOHP0qHNz91pNo4yTGyK0ULS51S9ySOAzHiR1929hQwwZJTgyrm7zlQELDSMLYE+bcvKrBdnO+EGPw4CKIpI1AeIcFHIoea03d+9wIxG00a3isTNEPd/7sP3SBxX3hroQc0S4TEzbMxaSRsCy2ZWHsSxt/+SBqOVTU+LUyi4rhbNkyYt15Spm/jjOVvmrL/LS3d3bMeMw0c8fsuL25qeanzBrm7wx5Ckt7COVWNtDlJs9/KxotOaisQayqqK8JoJqNu0reiOzYYStHEhU4qdD4kB9mCO3tSuL3Hurr0oNW9G+5aXLBkMIYQqW4Tzu6x6dIoyfE2tybDhWncfdKeSTvscHLqWzCTKxcMyuikDRQhBI8z0UX4e4+xp8ZiJVkRY4AoidF1URqSY44208jcW06lvDNsUYUWFSSS6bvjJRasqKQ7Z2nHhoHmlNkQEnqfIDmfKqOXvlvXFs+HO/idr5IwbFiPyA5m1V927tjFbVnNzewva9o4l5noB51jtnak+1MYzsQtxfXVIYxc8dNADx0vUr7gbjx90HlS0WhSJhZmPKWbq3DKvAflGfqH9rbtz4XCJiAGaJ2yGRlsrFh4SinXLofEeOlKNxN3sRtF5I47DIyMzvqqub5Qy31vkYaX51YveXY64zCTYWT31IB8x7JHmCBUJ9l7SYHHxmQjJiC8D2v4ZoTfK1xa/Gx561e34vVNeA3YwsaqDh4MwWxIiUAnS5sb219a8xO6+DkfxYaHReIRVOp6rbpXbPH51rX/EP7q/m1Aztq9ncMgIhkaP8AC47+O/mjm9vRhUVb07iPh2JyiLXKGBLQSE8gx1iN7aNprYdasLm004t9B1rGeFWQxsoZWFipFwRzzDmKiWK17q724rZcxWxK38cDGynzB1ym1tRp61Yndzb0ONgE0LXU8RzU8SrDkai3tC3FWNQQf2PBHPHDuTojH3omJ/h/Jk7kbyy7Kxhzg5CQk8fkPeA5kXuLcR60J4s7RWrDTq6K6EFWAII4EHgRRVabaKKKDw1CvbpvAWlTCKfCg7yTXizewD5AAn41NLGqtbXxP27aZY+zJMSfONTw+KipUp79lu7OZwWTMq5JZvNjcwxeYXVyPMdammwbVTqOf5g03twMGUwKPYXmvMeR8fsjzsuUfCu+41vYqevH5240hGQswIOh5j9RWOvsniNQetY57njZhwPL+/I1lJIuUliFy6kk2C253PKqPMIfAvlcfK4pDtrbkGEHeTvkWwA4kk+I2AHHQVysdvFkR5FKxxAFjPJ7JsOMUWjSXt1A8zUabCwf/XtoGSXP9nhCnK5u8ma9sxHhS9icq6AddKDv4HBzbcnWecNFgoz+yi4GQ82bz0H7t7C54SfBAkSBVAVQAABoAOQAohiWJAqgAAAAAW0HAAV7zudTyA5f31oMsl9W+A/r1NQp2nbtLG5WMeEh5oLcARYzwg9PZYfHpU0kg8SP3Rr86bvaHBmwLSBdYCJhppZPbFvNSwoVGvYZt4x4mTCn2JRmXXg6g3sPNf8AaKk7fva0WGwxaYHI5EZI5ZtAfzqvSzfYNoB04Qyhhr7gIJF/NDapX7Wti47FSIsD3wkirnUkBVZGuGZjwBDXv5elTNTjT+3XxBfCxlmzMAVY8NUOU/lXWNRj2cYlcGcQuKxsb5u7KnOcgyhlbLm58L28qdG+G+cGBwZxJZZL6RqrA94/QEX069K1YS+Md7tsOCuDwtjipwdTqsEXBpn9L6DmfIE0x91d2S8o/wAqF8Thmw7gZvEAPtDMfbke178ACLHQ3W9jG3DiY8TPMAcQ8l3bmwHsAdFsSAPwtUkYPAqjO4UBpDmcgcTawueZsBWZdarzZOzkw8SRpwUAXOpNha5PM0tryvao8NQz267weKPCKdFHeSeZPsA+guflUzGqubdxP27arE6rJM3/AMaE2+ar9alqU8uy/dgOwzpdQElm8ybmGKx4jQuw9OtTWRfxKdf70NN3s/whjwSOQM0xMx5Hx2yg9bLlFOBxrfVT8wfW3GqR7owtwI+YPKoY362UY8Xi4FUh5wmMw7qNRLDcSDQXPL+Y9amTNc8g30P9/SmH2uK4iw+KjhLthZGkdgV8ERUBwQfav4SP3KmKee720xisLDOvCSNW+JAuPnelbGxc+g+n/NMLsrxqx97g83hUiaDQi8MwzeEHkrZha5tp1p8Brubfe+ZAH0FVG6MW9T9ByrMnKNeP1NeE5fMn6/8AFYDQ66t+X9KDGfCLIjLKAysCCp1Fjxv1NV97RdgGGRramGwzG95IHJ7tiT7TKbqTz41YS4PEg+Q4f80ye1HZwkjiktbUwOeHgmFhf0kCH51CuZ2GbwGXDyYVuMFihJveNidOvhI+RFFR52V484fa0IOgcmJtfvAgDzswFFElWVoooqtEW2JskErfdjc/JTVVtheF3YcVw8pB88vGrV7WiLwSqOLRuPiVIqq276ZpGUe/BIB65bgfSpWatTgcMY40QEWVVXhyUWGl632bqPlb9aTbOl7yKNw18yK17D3lBpSRbi35VWifHTqiM8mXKouTqdPS2vLSmbvdjjh8I2MxAF1t3MDG4Rj7OYe+/M30FhbgTTi2q2fEYeIm6/tJT5mLIEFufikB/hFN7ta2NJi9nsqAlo2EgUAknLfkP6H4VYiC8eMTjpzK4kllZS17EhVubAE6KNfSl+7O8MuzJFkRiU0zxn2TpY3Gl/0rfitrs2Fwii6NF3hRldeL+0HjsbEcjfrXP3bwkk+KWDD2bvCCbKGC24s1xa3X4VUShH2mq1y2KjThr9mlNhY/j62pdht9cO/DamHF+sNuWntv1pB/4aTjQyYdvPurfkKyh7M2LAt9ldb6gAqSOYvl09alxJpzQbQSUeHaqfwHDrxI5G9YY1oJEeN9ols4ZcvfQgE2uR4QOoHGuRH2Zwn/ABMJDf8AA542/FbnekWL3BjijZ3hdVQFmKyggKouTY/HT+tTxfUVbXJZorWu8MTXbkzLYkk8B+VOLfDeRQfs2HcZVVQ73JEjqoFkJJ8PnfnpatWPw+yTpI0wkWMADP4Rp4Rcre2t+FM/ZWGEj5SLgg6A25MQMx8wPWrx8ZLcCXfxF3W3Eg2sOllVjbhqetIZ5Q2khzD3SfaueIDD867u7UMMrOcRKRaNQpJyZtNVPW3CujgcRhYyR9lTUFcwdgbNoQbmtpuJV7IMFh/sQmi1ZvC34WX3fkb/ABqQL1CewtvQ7PjIwQP7UhnQnOAwGXztcD6Vp2h2w4qJmUwqNPCWuLjmbWFxWbxanKJzvRUN7tds7TNFC+FZ5WcKWjOlieOTUi3E+hqYxWWybacuWGRvuox+Sk1VTYh8btzEEhv55eP1q1e04s8Mij3kYfNSKqrsBD3jLzaGRR65dB9DWazyWpweHKRogIsqhRpyAsOdb7N5fI1owEveRI4a4ZFYHTgwB/Wt5Fve/KtKxdL8Qp/v0rn7UwTPE6ABsylbMbjUWseo1pf3g+8fkKwYsdBp8vrQVUvjNl44auJIGKqTnyMo4qL8VI5DhVld3tsLiIFliykOAeN9bagjjSLe3deHHBUlBJj8SEGxzHjdulhY+tLN3tjx4aLuoNFQ6X468r+t6lR1ERzxv8xc/wBBWxYre59awWZhfNy524etjW1HvwKn4f8ANVWQY/d+opvdoAJ2biCV9lQ41HFWBH5U4vF5fUU3u0CQjZ04sPEoTifeYDp50Ffs3d7VVhyxSNf96RWPP8XWivYY+92qqjW+KjX+WQAn/SaKkYWloooqujw1V7bWF+w7UdTe0UpI842N9P4TVoTUN9ue75DxY1Bpbupbcj/5TX/mX+WpWeR99n2JD4JULXMJMR15DVD8UK04gAfZA9T/AHrUK9mW8ixOO8Nlssct+AW/7KU/u3KnyN+VTaGvw+f9KQlcza0DBo5YwXeItdeBZHADBSdAdFPwrW+8mFVTeZUYj2X8Dg+aNY6V1ybaAa1rkNgddbXJ6AVVVv2buRjMT3s2GswVsoexHfaAlow44a9LAk10t0NhYqGXvhIqmMkjKpVnY3XuyulhmFiDU/wpaw8vztemhtramFWe82XKx4gC2ZLEFz+XPTyq6lPBfEBfRh9DzrEpfyPMcjXq34jiOPmOVZ6MP70NRWCgXtqp9fy603e0DFFMG0dxeYiLXTQ6ufgoNOQkWObT8vUGoW7Rt5BNI3dtmVQ0UWvAEjvZDbrZVHkDUqW5DFweB+3bSjQDSaZb9RGCCTb9xfhXS7Tt1Ts/HM+U/Z53LxsugDE5miJ5G5NvI+VOHsf2W6zvizC8llKRZMpW5PjJdiALaD59KlTHQYjExtHJh8OsbCxErGW/qigDjb3qs8JPFcdhvH4zJnVm0ARlVctrZCrKefvA/nXPxKWtH3ZPjPd29s5jfJpq/IevrU4R9i2FzFjPML65IrRoPIKcxA+NOrdvcbB4Fs8MV5P8xyXf4MeFa7GEHZXuo2z8FaT/ABpW7yT8JsAqX8gPnenTi9lwysGlijcgWBdVYgHkLilgorLRBhdi4eMgxwRIV4FUVSL8bEC9L6KKDw1WHeDC/YdrSAg2jmZ1/wDTcltP4WIqzxqIO3Pd4nusYgvb9nL5A6xt87j4ipWeR69n2KD4JULXMJMZ190axn0KFTTkA6ADzP6dahHsy3lWGQZzZQBHLc6ZLnupf4SWB8iD0qbwb8OHXr6VVl14PL4npXpa2g4/3qa9JtoP7860zaA248z+X1orzCLclut7el7X+lYKLSMRzNvjYG350qiSxt0AH51pdb5v3h+Qojbx1HH+9DWGS/S44g8Ph/WvVJ48+Y61mRm1Hz/Q0GCW4ag9L/1pkdqG0+7jjjvfjM2nuxDw39XZbehp6YrEIkbPIQqoCzE+6AONQF2gbfaZ2J0MhBseKRrfukPnqWPmbUqcmnsn2acRtaInURBpWPnawv8AFvpRUi9im7pw+EbEuLSYnLYfdjTNk+dy3y6UVIsiSaK1SzBeNaRi78BVXSukW1tnJiYXhlXMjjKR5Hp51tV2PIVsAPlQVk2zsufZWM7trEi+Vjos0Z04dCNCBwNShuLvugiWNzeIWCOTrCTwjm6L91+nG1O3e/deLHwGOWwYXKSAeJG6jhccLjnUBbW2TitlYiz6XuFcf4co5ix4+hqMfFk+/wAupBPn+VvKtMmK0sVNyRf4a1DO6+/piCqrBAOEUhJiPTu5fai9CCBT7i3vVrF1aMW0YjMh4XtIlx+VWenY7vtqk/Co+l3JmlaeORxLBK2cK7kNEDrlUBTfUDW+g5GutJtZJFYxywuQpICutzYEgcaw/wCpxxi7zImguO8XTnbjWvE13UgxZAvLCgAtZY3kNhb3nYA8+XOtjbHc6viZm01ClYwdDwyrccevKm0N6UAJjEkoGugslupkaygU0d49+S6lCwZf8mJjkseUs1ruPIADr1rNXs6O/G0ML3ZVLugJzTO7OznT9nDmJ8sz8AAAL30j3Z+y59pYoRRgKW42XwRJ1I5gDgOfxoweCxO05wFtppmPhjiX05eg1qdtzdgYbZ8HdxsGc2LyHRnP6LqbCpmp9rtbE2XHhYEgiFkjWw6nqT1JNLS4FaFxKnhrXksTN0FabevjVFC40HrWtdnjnW9cKo5UPWxHvWdJ5nyjQUmTEFjobVB0KKSFG+99K1kSdauGl9JtpYJJ4nikXMjqVYdQa0GZhxvWJxnn9KYarvvBsabZOMyE34mNiNJY+BBHPQgEedSRuLvyixBHP7EWAYm5g/BIecfR+XA06t5dkQ46AxTWPNWAGZG+8p/TnUHbd2BidlTBifD7ky+y46Ecv3T0rOYz8WTRgBcG9+B634W8q8ZeA6m5+Gv9KgrdXfxobKCIre412gP7oHihPpca1I+A36V/G8TKLWzIe+S54+JBccuIFF7Q8lPiPoP1rBVvnHU/pTYxO+2HCOUljzgeFXbLc6cb0pTfLB3Np1OvunN/tvVXY72bg3lrWGKnWJWkZgqAXYk2AHW/KmptPfhI0JSI21s0x7lPWxu7egX5VGe8W+7S28XfEG6kjJEh5FIvfb8THT401Oxw9oO+AkACghBqiH2pDykkHuoOSniRempuPuq+1MUWkuYUa8zH3joe7HmefkRRunuPidpyCWQskJN2mYeJ+GkYPHTS/Cp92NsmLCwrDCoVFFgOvmTzPnUSS0riQAAAWAFgOgHCis6KrbRPhw1JRhWXhXRoomEH2hxxWsW2jbiproWrExirpjkzbXTncVxdrHDzIUksynk3CnY2FU+6K0vsuI8UFPGbxtQdt/ceAXfD4hU/BJqPIB+XxBpoKJsKxyOUPMo2h9cuh+NWZfYEB4xr8qTndTCf5CfIUyJ1qu//APXYj32jf9+NG/QVmN7ZxojRIfwRoD87GrCjdLB/5Ef8o/pSyDYmHT2YYx6KP6VMXqrZ9nx2NPszS9M18o89dB8KcuxOzad2BmBt9wcPi39KnlYFHAAVmFodTU2LukkaBcoUDkK7sWykXgK6FFXV6wnTCqOFbwK9oqNCiiig8IrS2GU8q30UCRsKeTEVoeKUcCDXSoomOMzTDioPxrU0z84zXdtRlq6mG62JHONvlWE2KjZSrpdTxVluD6g04+7FeGBegpp1QxvJuJg3JbDu0DfcKlkPpzT6+lMLFbJnwz3FwfvoWH1GtWiOFX7orA4GM+4PlUuJ1Vki3nxqaCeUeov/ALga9bePGyad/KfJRb6oBVlzsuL/AC1+Qr1dmxDgi/IUyHWqvw7IxM7E925J95gxPxJ1NPndfckI4eVO9bow8I/h5/GprXCIPdHyrNYVHIVZkOn+kOzXewBFvpaujQBXtStQUUUUV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17475" y="-914400"/>
            <a:ext cx="3333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1"/>
            <a:ext cx="3781772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662507" y="378904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MOTOCIKLS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2707241" y="5445224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VELOSIPĒDS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2707242" y="4592847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TROLEJBUSS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ction Button: Return 8">
            <a:hlinkClick r:id="" action="ppaction://hlinkshowjump?jump=lastslideviewed" highlightClick="1"/>
          </p:cNvPr>
          <p:cNvSpPr/>
          <p:nvPr/>
        </p:nvSpPr>
        <p:spPr>
          <a:xfrm>
            <a:off x="7092280" y="5536396"/>
            <a:ext cx="1008112" cy="8640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513467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lv-LV" dirty="0" smtClean="0"/>
              <a:t>TAS  IR</a:t>
            </a:r>
            <a:endParaRPr lang="lv-LV" dirty="0"/>
          </a:p>
        </p:txBody>
      </p:sp>
      <p:pic>
        <p:nvPicPr>
          <p:cNvPr id="3" name="Picture 1" descr="https://encrypted-tbn3.gstatic.com/images?q=tbn:ANd9GcSXwMyDKRYZRxbQQ_b6XxwZ12qTlpULGwkOXIY6tc91chxrtZn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324644"/>
            <a:ext cx="15144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data:image/jpeg;base64,/9j/4AAQSkZJRgABAQAAAQABAAD/2wCEAAkGBhQSERUUExQVFRUUFRQXFRcXFBUYFxUXFxUXFBUYGhcYHCYeFxkjGRUUHy8gIycpLCwsFR8xNTAqNSYrLCkBCQoKDgwOGg8PGikkHxwwKSwsLCwsLCwpLCwsLCwsLCwsLCwpKSwsKSksLCksLCwsKSwsLC0sLCksLCwsLCwsLP/AABEIALcBEwMBIgACEQEDEQH/xAAcAAAABwEBAAAAAAAAAAAAAAAAAQIDBAUGBwj/xABNEAABAwIDAwgFCAcECQUAAAABAAIRAyEEEjEFQVEGEyJhcYGRoTJSscHRBxQjQpKy4fAzYnJzgqLSFVPC8SQ0RFRjg5PT4hYlQ2Ty/8QAGQEAAwEBAQAAAAAAAAAAAAAAAAECAwQF/8QAMBEAAgIBAwIEBQIHAQAAAAAAAAECEQMSITEEQRNRYZEUIkJxocHwMmJjgbHh8TP/2gAMAwEAAhEDEQA/ALnktj2twrBdzganRaCXem7cNO0wFcDaT3vDWYZzGzepVqNmOpjCb9pVXyQ/1Vv7VT75V41bqNpGTdMdlHmTaUFZNi8yPMkI0BbFShKSgkOwyhCJGCmKxIHSHYfaE5CZL/pB+z7SfgnpSGIOHb6rfAJmvh56LDkdaXtAlokEi4iSJHVM8JefU3DX2Dj8AlsbAgf58SetADTcIALT9p1+smblRcbSeWltJ+VxiXOlwYCbmJu6NB42Ux1Qmze88OocT7PJG1oAgfn4lAiNhMAKbQ1rnWAEnKTA0vl06tAn+bPrHwb8EtKTAYyH1vIfBDK71v5fxTxCKECoZh3EfZP9SEO4t+yf6k8UlMBrpfq+B+KIl3BvifgnkEAMy7g37R/pRZneqPtH+lPEooQA1nPq/wA34IucPq+YTybe8DW3580CE86fVPi34qPjNoNpgGp0QXNAJyxmJsNdSny4nSw4nXw+PgiFITOp4nXu4dydBY385nRru0ggewnwCIun0iewBzR46+YTLdovDyyphnlv1atJ7HgibZqTocDxyyn6OIa6cpmNRoR2g3B7VKdjewTajRoWjwCPnBxHiEspDmDgPBXRNgRpvmW+qPAIJUOyt5Hf6qP26n3ir4BZ/kY7/Ro9WpUHmD71fB4UR4RcluLRgogjTJoMI5RIwgdByhKCCAoCMIShKB0RXtPOgxYQCe0O+IUl1TcNT5dZWaxIPz20RnpHQW6I1tO5adrQB5klRF8gkExse88SizZtNOPHs+PhxAy5tbDhvPbwHV48E5lVBQQAFhoiR5URCYqAiRoIEEhCCEoAEIISiQMNEgkOqjTU8B+bd6AFpLngfDf4JNz1dmvj8PFBrY0/z7TvQARJP6o7ifgPNBrAO3ibnxSkExBFEUJRIEFCh42q1tSiSQHOc5gkxmBY52Xr6QZ39qmOdGtlnuUjc1XB62r66bgd993BJjRf5U29wFtTwFz+CVk4nuFh8fNCw0smA1LvV8XfAFBOIIsRRciz9C/9877rFoQVmuR9ZjaVTM9jAKrrvcG/VZoNSeoArRMqSJGh6iPI3HephVFy5Fgd3ZZLE8fEfBNh6WHqqJsPOeHn8UfODs7UWdDOih2LDkcpmoRBPV2eYuo2FaTq99wCZy2JBLgJboLR2pBZPRPdHbuTNwZzSOGVtz2iEqYuY8/BAWYLH7QaMRWca4ZUDskZKhnLUcQSC3UNzRGl7ndqNp1nuaxr5Y7PScx7YDHOa8GHZvRJ9R2ugJNlnMRSNSu+pb0wW9kOInucJW1ZVFWmCWy17bggEEEXBG/eFhjacmkW7SQmjtAghtUBpLi1rh6DyCQBJ9Bxj0T3FymyqEuGHmnUGfDOOUFwnmp+q8n0qZJs43BsdxTz8S7DekS+h613VKP7W99Pr9Ib5FxuTZc5kUpplUEAgggiQQQQRxB3hKzIoVipQlIzIZkBYuUUpDqgGpASecnTz+GvsQFjuZI53gJ9nj8EmBvM/nglZggAspOp7hbz1KUBGiLN2+BTbq0H0XHsCAHZQzpg1zuY4+A+8QU2/EuF8vCelJHcAR5hAErMizJqHHq/P53ouYG+/bfy0TAM4gbr9l/PRFmcer2/nuS0SQWJFPx46nxKpOUtIZ8KTeMQ0eLXfBXhVFyqfHzc/wD2Gfcek+ATL4pJROKQao/PxTFYtBM8/wDmR8UEDKXkWPo6vHnT9xq0ULOcindCr+9/wNWjnrCiD+VFyW4cIQig8fJHB4jw/FaWRQYCOEm/V4fijg9Xh+KLEIrjoO/Zd7ClHd+dyN0xuTdKm4BosSNdYA6vZ1wiwoc0udU1imnm3nUhj4G6cpgfing3sUbauIyUXukWaQLb3dFu/iQk2FGApU6zHtYcOMzyQz6Umcoe10uziB0Ha9Vrrc8ng75uzO3KYNs2axcS2/GCFk8O8vOYVXEs0cQZ0eXEfaPiVpuTeMz0yzNJpmJIOhEtvvi47ly4pxctjacXW5aPpBwc0iQ4QRxBEHySaDcvQvAHRJJJIA0JOpHHf4py86jTh+PWiqU5GsbwY0I0Oq6jIhUcAKDiWfo3GSzdTO9zBuaTBLdLSN6sAB1Jmk9x4CJBsdbaX0334hFky2sW+TSergT4dhsrAdkbr9nxQydg7Ed+pCT1eP4KhBGmL2RvYCCDcGxSalSAbTY2Gp7EM54eJHuSGNVQabcwe4homHvL7DUZnkuHj3KQVVco/wDVa0/3ZU9jbC02GplJeQDnOd/Yik9nmhJ4eaEn8n8ExCSzjf2eCTV+qN2YeXSHmAhUqGDAnqn3kQEziKjjlDWTLmycw6IBzTeJuALXugCXKIlNdLqHf+CIsO/2/ggBZeEk1h+fxRBnUPE/BH3Dx/BABF54fnyWf5Xg5KJnSuz7lT86rQFx6vH8FneWRPNU4A/TN3n1X9XalLga5NAaQn8+3XzQyjggHIFUIPMgkygkMz3Isy2tcgc4DAJAPRGoGvetMstyMdArCPrt3j1StMHqMf8ACVPkWAjScyOVZAclHKRn1/PBHKADnq9iUD2ogjlAB5vzBVPyscDhKgvc0xIEkfSNMxI4eatpUDbo/wBHf1ZT4PafcplwylyZDCbBdJA52SDrl0NjEvPUFf8AJHCGlzoOe5aZcBFswIEEynn1mBlUa/SdIAiXdKncdXSHgUW0ttczUAGUhxdnOsRlFspE285XBinU7Z15IfLsXZqC0I5/MFZocsbxzc3tDom/BzbKbszlMyqWtIyudMcJmwnjC71NM5HFh7ZoQ8VM9RjSAxxa94DHT9G8tmC2TBBG8J3Z+2WVGxVc0EyxwYJ6UhloN2uLhBGkqv29yjoAGm45x0g8N4iwEnrvIn0BxWD2biuYgszF4EZnb+kHA5RN5AS0yu0UmqpnQKVd2HMPe94aOlncXZ6ciKjZ0c0mHCbz2Te0qmdoc30SAQReQsI3ACvSY/EY0Mc+TzTqLXlty3QmbhrTuSDsVjRlGKeBqB81YJm4IBeLIjGd7Jibj3Z0EMPX4IZOo+a52cCATNV7v4KTfcVAxbC0xLjpuo++mt1hyv6fyZ64eZ0Pb9sLW/dv9hUulVGUdg9gKwGFx1epRfQbTNVobJkjM1ogCMrYAEDdvUkcpMTRDQ6k0ZhmBM9ICG2O/QJeH82ltWGra6NvmKIt4/n3eSxlPlvWJgsYJ33PlKnM5YnfTHc4j2grX4fJ2IeWK5NNlRyqPC8qmPMZHgwTaHWAk7wbAK4p1A4AjQgEdhuFlKEo7MpSUuBcopSX1AASTAAkngAkUqgc0EGQQIKgoclCUUogUAE4qg5X/oG/vWexwV8VRcsP0A/e0/8AElLga5LtqOUim6w7B7EC9USKlBJlEkMz/I916w/WZ7HLSrF7CxRYaxD2NuyQ5zATZ2mYieuFe4fGVCQdWkTYC9rea5F1CiqpnX8Pr31L3LgBFAVIcfWmJNuoH3I3bSc0sDnFrqjsoGUaSADYcSR3JLq4vsy5dFKPMl7k3G45tF5a4Ok3tGhJjfYwB+YSHbdpDTObDquRca7jbuVft904h/6uVv2WgHzlVs2MRK45dXkTaR2w6LG4ps0J2+zg/wAvinmbXa54Y3MZdANhvgGN3FZlzrxKl7Os8un0WvI7cpa3zcELq8rdFS6LEk3RqGOkAgm4BTOM2YKzcrnuDbEgReCC3UHeFR09r1WtDZzEQAYnN0sov12sFoWU3hskESAbgibbuP4rpn1KlGo8nCulcHcuCup0mPygVKvSa1/o02gtJIbGVvEaLO8ocgeafOOfUbawaQM1yCQ1pJA6zqmDt+q/M+mGU25S3+Fs2FjA6R0hZlu2atRtMssKpcGw2LMb0iQBoICcMSW8iJZL2iWDjVzejl6yQNJiA6+/rTD2wenWAA3CTHiQPAFOUH0mAiq7M4Egl0ibkDokwNyg7CaytWrlwzgF2VsQGiTFhbSF1XGKs51cnQ6/HUW2gk/rH3CFaMwlUi2Rg6v/ABF/FZvkg4l2JJk9E3PeT5lXFbaNUPA+pnc2QSNAf1QJtHpLSGRPkzyRkqoTX+ixDARzkDMTmyC5IAiCe+VpmUHQBzLLADpYmsYA0E5NBuG5Y9xc6pmmQB12EjfPErbDaLPW3JeLK9mS8arf9RLcE4n9DS/61f8ApS3bJJMmlR76taPNqdoY6nx9qluykWnwSlnycOTHHDHlL8sraZq0Z5oUmy3KcrqtxwMi4UduMq4ljHVBScA2GBxqdEToMscApFTHMBgzY3t1woWwsUwUWgmInce5Za3q1dzTTtQ83B/8PD2/fn/GifSMehh/Cv8A9xLdiWX6R8FGdi2nefNarNk7SZm8UXyiPXcSL0sOYuLVtf8AqLa7Er5sNSdYTTZxgWvqZhYt1YG1/DrhXnJbG034dlJ9XmwGOzEtsBngXmxvvj3mZZpfU7KhiS42LHlHj206Dg4E84CxoG8uB38EWwdoU8tKjEOOdsTva5031ixVfyiw9LC1GsZmqSTlcXgjK1rHmbG8uie1Z3YYf8/p1S30q97yMryWHt6Lis3NyexsopI69gNmU2tNeuQ2mB0czobqOme+w8d4TO29s4LC2ysL3NDgNGwYh06bwn+UWPqtLqPzenUpvY0Ug5wh78zZa4TZolc9+VfMKgljG/QUw64hh9Vt9LEdwUXYzS4zlXs5jH5ameo6YIDgAd2XNZreoTI4rL8odtU69Ec3JHPM3WsT19axxgAiNxgzpv8ACx8Vp8sbOcNwxNP7zPioc3HbzKUUy8btdgaOkbAE6erHFJqbVadHEGZ0afepWzHAhv0od/o7TlBcT+1B8J1TNagM1T6XKHZfrvGQy03g9GZ3cVn8RK6L8GIY2qOv+X4oKHjKRLyRiMghvRNSqCOiODovr3oJ+PLz/wAj8FGd2dj2UqxzmA8ZZhpgODgT0mmItu0kb5EzZm2wCLiwyixgtbYQbkDfe6oMbQzEnUxA33NN506ss925dE5D4I0qdF7ADzlNwfL3Zf0j2nflbAAOl56097IUNTKapVw5qFzh07zd5bNrZTYmbeju601z9P5zSIJ5ulzcaxGYveIyyTLuyxXUGbTqucWEtYABNQvbvduEkTlkRuMngDndm7RqDaBL3M9IsLiQejk6MkENJsAY3hJ/K16/qOLc79P0Mlisbne58O6TnHR28zwUepig0X6IvqCBxO5dmdtJovz9HQ2lovuvn9y43ywwjjXHO4g1BUzudNUPFMbvRIzRa4i24wVm+mj5nR8bNdkQq23WtcWA3DoOm43gxO78wrOjtSlcCq2XCmSMrw64zOGYgNiWg6rF7RGXEVGkj9I8AxBsXjU7vwU9+ziaTK9gC1jIgzanE+LShYooh9TORrtoYxrxTaKlPWxJDdakzaYveN11oKXJN9Frueewl4huUuMSHNfMgbnjwXMW07Uz1H77l3fbD+gwzund1Ge5CxpSRUs8nGux55OLPRbmOXILW1yZu7TzSdnYN7Bh2EEOy1jqBmDrCPLwKh03WBm+Th+oUfOOBYQb5TB8N66pcHGnTJ9N+aqC4352ZJj/AOMnWUWyMJlFR4I6bnTO65CiADOLmc43D1R1pvDVTBifrHfGu9JrYercn7KpBlGcx6bSYIn1hbvlPYx/R32rVndw5wqow7zlbffEfntKkbQr9GWyDzz9/F94tbf4qku/qS3vXoTtmVQ5ri24DWz31GBXdAy0HiPiqjZtMjnpn0KI1/4tOJ8PNT9n1ZaGg3AdYtOuYnXQ6rSJnLcsMPrbr9oVtVxDuYzB7QYEetre82NuG5V9FrhpwOk8WosdWqBojMDPFwSkrHF0RGPJzEmTrPeoeBfEt4F0dzsp9ymte4g5rnKdSSdetV1GoW1hYEZ6oIP7Qdu6gih2WQbYniCnNm0muc0ESM8EHfMbu9XLsIwCSBBGm7tB3qmpNyVTYwKgLdNJUvjktRbfBc4zZdJlDPLWODBEZOmRBBA1N8s6hUGxcYxjCx73087njMIyjK7fJ64gRuKutsPZ83YAHZiHc2ZMNi0H9aI+ysLtBp6UAw1xnrzxA7j7Vhb0MtqpKjoH/pKk+mXA5nUxDntc1wJAzdJmaA6CLCNQs3siqPnVLX9Kwxw6YK13I2q84KqX5mul2YumakU2ZSJ1GXKLW6K55sPaoFamZnKcxG+G3J74U4Zt3ZeSKpUdP5ebWwzMYKdRlUucwc6WgXZILQzi7olZz5VizNSgPj5tTyTqG7s3XEeBVDy15RHEbRNajIy5MocIc0tA3yREqZy35RuxbqcAh3MMFQwAC8STF7AmVpG7MmUbnjpfsneL2NlqHO/9uq9WIp/fpLHPxBB7AZFpBg/EeCs6G1j83fTcSQ+owjuewzrGg8llklukXFmw2Vi6bajGloY52FbDi/USYaARBNiU5ja7WCoTT9XMc5Gc9EDsI4Lmm09qOqVAScxY0NaBY5W2AjfoE7jtt1KobnqSGwACTaANQLSsWty/FNxjaVIvJdSc42kiYNhGh4ILHYfb2IDQG1TEW0QQnX/R+Ii42XhWVaj2vt0LOzRllrgfEW7wrjC8kmsbzgIdUEgsqAOoGS5vpk65RmBtcR20GExBbVtAlvCd4I1U+jUca5MkgsvYdGIETvBidN4XRy6J7AxWAqPe/mhh25szTmIcbH0xbomxvP1gpnMPbTkhmvodEtiw9FwgjfcIMxNQAB9VxG/o0wHGI3NkcbJuu+mXMFR7srswjNDZI3ndvv1p6LaseulsVeIxOHeww4l2YTlplovNgWgRu0b+MDCYalUrWeYg9E85pLQDYjMR0rSNQdAtbV5GYRuXQ5ojLVJieoERHuUrDckcK0uIIBYHAHNUk6iGlsn/ADW+mKXJk5yb3SM5tPY1bnD83oMdJcXO5priXOJOtXMQLnQx7nsHsfHnK2pTlgIPNlrA1wE2hoBGp0I1KTsblq3DNq0ejVyvc0hzo5xgIBu61yDYka79EKHyhcxle3CU2ZQG521aTnCTqGsGbUnedUtW1ULT6l1tF+Ca3I44dlVnOdAMrtJJAyD9IQ05pdMutuk2VieWtMt5oPouaCW0xGIJGaRIvwcQJtYDTSiexmNJxEHpW3j0YGgngk/2Exp0uL6tm3aFlas0V0VlTk8W4gMAOT0Zgx6LWkz+0SO5SXclQd/t7VYvxR5wEjSfvU05S2i18lpBAcWnqc3okLfcy+UxmMoluIc07nTMWMMGllcM2I9rcogN1tr0r6yrHE1OkDrLK/sClB1vBXHYyktXczA2Dlc0b/SA6gRO/rHiqfF1ZEf8RxntfK3GcuddsQHAcYt4LDvxJJ9FhGZwu2RrwnWw8SlJqhxi0+bNVgMC53POEQ1tEERrBY7us0+K1mwOStE4bnMQSGlwykOLD0mNIixBEnyVBsTYhrGmenle9gIa/KHZTlEjUre0+SjKZLQ3EWG7O5trRIbfcqeJ+a9zlfUqLrTL22Kza3J1tINDHEtNg4m83JmB1aKkqYFoMF8EETf8Frnch6VRkOZWEtJElwIIiLEa306lD2T8nzgXCtQDhJyOFR4JG6W2A8Uowa2bRXxCatQl7Gbr4NrAYcT0XXJm9o/yVNgmOL3PAByVJM/rNcBbU6+S6ieQVED9AQP3hH+NRxyLwwk80yDBk1uNgZ5zeq0/zL3JXUf05+3+zGt2o+kA5mWYJcCJ3kQOAiLKPiqxrEvMS7WLbo7rLpA5BUf93ae10+16rW/JqWVnPYynzZH6N7Q6HXmCXWFx4KNC80XHqJN/wSRgqlB2U9J8awXuInxVTjarwcktaH1KZObcQ0nfugGe5dnxPIymCMuHw8EkDNlBO8WLeAKx/wApPJ1tHDUXHJRPOOA5lhOboSAS0NjfeClKMa5RePLkc60Neuxisfy6xFLIGvZlIPRbJABtlIJ6pi8Sq7YWDc+a7HNaRnbBbIPRfu0Fge8o6mApH/az/FRqf1IUABIGNyAG3ReAbawNNSL+9ZKkdbsn4ai2s2karmZ3tLmDRzg2SQZa7N4pihsh+JpNe5zRq30TOUOtdM1A9rOjjGOyjotBcNTcDM2B+Cfo0qzRDMbRA4B8Dw5tFioz9bar2vLbWJ3DdKl4aq8hhMQSDECYkdXEcdykO2RUJjnMM7NJn6MiZ3k07G6crYDENDRmpODYDQ0Mdl7AGWChpMdFdtAvLy6Whoe4CdGwevVIqsqBwAIl8aAXjqiOCt/7ExRHo0iHSb80JnWQYSKey8U+Htp03ZZAMMERYj0gjb0E0QDs6qeHl8EFa/Msd/ct8Gf1oKa+w6J9ETU7Gz4EKxdVIIezVuoGrm7223jUdfaVC2YAat97HDSeCmUDuJ0OhiYkSs5OnZrFbFtAcLQCdOB+CodvbJqVQAx4YWkm4PCNxUvZ2JIqOpQ7IAObeZM2EtzHXiOwjgrNwDhB13FbRkQ0ZKjs/GU3Zm4pzTxa6tN/47JWL2TXrGXYkl3F3OOMbh06htdX9WkQYKYdTVCHcDTDGNa8Bxa0DMABJA13qSADoVXCoQnGYgHqKAJ9Sg4d+m8HvSDVcBqe4lRamMy3JEfnekjbTN5Hn8E6YrKY7YcHDM0G26ReaZOs+qq3kftZrBVa8npPz6EiTIOn8KVtSkM5NMyzcD6QnW8QVT7O6NQg2s7ycFtRBuHYpj3NyuBJFUa8Wk6G+5TqbRlGosPYsPUq9IHfJH8pTtHEOa2Wvc225xjTgnTFRbYblFmxz8OQMgENO/O0Zj7xHUqitsiuHABoBJe5pEXbInts4eKpcLiXDFmoSC7nMxJ3mb6LXs5RNz0i5rhla9pgg6hlxp6pU1aDubfkRIZQmxFQT285ddRqYZ7qrSx0BrqmbpOuS1uWWDovFybwRaN4PFdg8scPTc0Pe5sVS4kscRBfP1QVpOXPKgPayrhqr+bfUIJbnZMUgLixs4IyRa+anQ8St6bN1T2LW5wE1SWAggZ6k2ql4HD0OjO/MRuCtsDRcymxrnFzmtaC4kkuIEEybnvXKuTm3sH83aMS6q+tDs3TqmCNNLAHjdUozPc4s5wtLjlHTJDZ6IvfSE8GPxZON19xZJaFfJ23aDSabmtIBIi/n3wsodgxDSabQA2+ZsDKZkS7Ww7Fgxsqs7SlVP8Ay3n3IxyexB/2et/0an9K6n0MO81+/wC5iupkuI/v2OwUdqU2tAfWpZgBMPaBPVdB238MNa9Ef81nxXJByWxP+71fsEe1N1+SeMsRhqphzTEC8EE6lKfTY4xbU0/YI5pN1pOnV9u4VzmufiaHRzQRVbvifYPNUfyiYplbC0n0nNqN54iWkkWY6bhZ7blTE16T6AwDmTEONOlnaCZ1YZ3R13UCrtB9PCMwtZj6dQVHVpJEZTLALi979y8+m96/PkddRrkqH0Tw/m+JTTsNP1Se6VKDz6/iAfYiIdwYe4hLWGkgvwrd7R3tHwTLsFTOrGfYarSCPqH+F5HwSHPG8VR3B3xRrQaSqOyqR+ozwI9iQ7YVL1W9znD2lWhqU97o/aZl9wSuaYdCw/xEe9PUhaWU7tg0+BHZV/FIGxwNH1R2VPwVycHwE9jv/FNuwnU4dwPvT1IVMrP7Od/fV/toKxOG63fYKCLQUxrZ9QMqsM69H7Vh5wp+fK8kB0X11JMTE6p2nsRgIIzSCCJPDsRYxrswsYGrrRqLayuWW5ulRF2jh3ua1tM5XNc18kxETcRO8hWOExedu7M05XgaNcNe46j8E06pckEaQddQb7lTYI1aNZ9QtOQudn9ES2bOAnUa+W9OD2oTNO6HCCoNZhaYKmHcRBBAII0INwQjcA4QVomS0Vjk05qkVqBb2JorQkZNQjrUevg2O06J8vBS3NTLmItrgKsoMfgardBI4i/lqsxj3PzA3tvE/ncuiB8KPitn06moE8RY/ntVa/MnT5HPmbReDJv26+IurChtpsQQRaFZ7Q5Mb2wfI/AqgxOzHNOhHaFafkT9xXOjnHEX6UyDu3q1zyWQdDHl+Cz7G5TfRKGMd29uviLpqVAXNSt0z2ro/JzlVTpUGtNKi/Uh1RtQuudIbZclO0bejfrMpynt+q0AA2G5d0c2Fw05LMnGV3E7NR+VqnTeQ1lBpc4ARQqZQfRtLhCnn5V6+40h2UD/AN1cKdt153NBmZgyDx11RnlDW9Y+azi+mXKb/f3G/EfB26r8qmKj02jsoj3vKoXfLdiTMPqWMSKNCBv3zC5Z/bVSbuPi74oP2w/c4/nvVSy4Ppj+LEoz7s65g/lQxlZgeK9QAyI5ugDYxuYm6vLvGH/aK3cWj7rQuT4PFOfUaH1CGyMxvYb1u8Ph8K/0W0z5nwN1S6rBFf8AnfsLwpv6g8dy/wAa19qlcyQCefeCR3dpUrCbZq1awMurPLSL1C9xaL2LibDVH8xpac2yD+o34I8FgWUSTSaG5omOr2dyyn1cHGUVBb/bb2RaxNNNvgnPx0WqUXjtZPmJCTTxdE6OA6pI8pTzNqVBvJHXceBslO2g13p02O7o/DyXlaGdeoSKIOjz5H3Ijh3cQfEe9JOHw7vqvZ+y73DKl09nN+pXd2O//MeammgtCalNw3T2H4wmCJ1Ye9vwlSvmVf6pa8dV/ukph+JqtMOpHu+BujcNiK6hSnQA/Z+CBojc9w/in2p87UZMOlp4EQlTSd6qeoKGQx/95/KxBP8AzRnE/bPxQRqQaS2c1QMfUgQGkyQOiJi+p3wrJybcFJRWUtH9pUTaNUCi7X0B7Be6lVakGpM67om8biRx4qPWwTS1wJqFrmluXKwRIucwfOt1C5B8EbkvtEWoOPXSMntLfeO/qWhIIKydLkxUYB9I0FtwRmkRee1aTZG0xXpnTO05Xj9biOoxPiNy6G090Zq+5JcwEQVXV8OWlWIEJTmAiEJg0UpCSQpeIw5CYhWSR3U02aakliSWpgRpTZwNM/Vb4BSnMTZbCQFTi+TNN2kt8wqTF8kHj0Yd3wfAraNclhgKdsVI5tU2HVH1HeBKFPYNZ2jD329q6T83CI4QJ6go5+3kniD9T+ZvxU3CfJ9iqnotYTw5xsnsEye5bVjSE+yqFLbHSMI7kBiGmHZWneDmnwhGOQVX12/zfBdLobWeAGmHt9V4Dh3TcdxCfa/Dv1DqR/V6bPsnpDuJS1MNKOYM5DVB9cfZKlUuSThrUPc38VvsVhWt0ex44tJ8wQCFGcxPUw0ozuD2Y5kfSPPVIjwVkyVMdTSDRQA2EEosSSEwBlRQUEUoEGKhCkU9q1BbMewmR4GyjZkUopDJw2pPpMYe6Puwk/QO1p5Z1IIPkR71CyBEaanSgtkz+zcP6xH8P/kgoUFBLR6lWaVxTFZhIIuJ3gwR3okFiaFT/Zz2tcXPzdZmSOtO1nfR+KCCzn5jQuu7K0wJhpgCNw0BKyezNo8xV5xt2uJzj1mkz4jUIILfCrsyyOmje0+kM0gggFtiLG438I3JIsgggoN7A4Qq6vh4KCCtEsZRFqJBWSJLUghBBACS1E0GbIIIAkAFLhBBSMEIjTQQTEJAI0S21uKCCYDzKiXmQQSGKCMwggkAh1JNupoIJoBt1NNliCCYhJCIoIIEJlC6CCACNREggkFn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56007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24744"/>
            <a:ext cx="3613944" cy="2404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662507" y="378904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TROLEJBUSS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2662507" y="5445224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AUTOBUSS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6" action="ppaction://hlinksldjump"/>
          </p:cNvPr>
          <p:cNvSpPr txBox="1"/>
          <p:nvPr/>
        </p:nvSpPr>
        <p:spPr>
          <a:xfrm>
            <a:off x="2674161" y="461706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TRAMVAJS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ction Button: Return 8">
            <a:hlinkClick r:id="" action="ppaction://hlinkshowjump?jump=lastslideviewed" highlightClick="1"/>
          </p:cNvPr>
          <p:cNvSpPr/>
          <p:nvPr/>
        </p:nvSpPr>
        <p:spPr>
          <a:xfrm>
            <a:off x="7092280" y="5536396"/>
            <a:ext cx="1008112" cy="8640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058147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/>
          <a:lstStyle/>
          <a:p>
            <a:pPr algn="ctr"/>
            <a:r>
              <a:rPr lang="lv-LV" dirty="0" smtClean="0"/>
              <a:t>TAS  IR</a:t>
            </a:r>
            <a:endParaRPr lang="lv-LV" dirty="0"/>
          </a:p>
        </p:txBody>
      </p:sp>
      <p:pic>
        <p:nvPicPr>
          <p:cNvPr id="3" name="Picture 1" descr="https://encrypted-tbn3.gstatic.com/images?q=tbn:ANd9GcSXwMyDKRYZRxbQQ_b6XxwZ12qTlpULGwkOXIY6tc91chxrtZn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324644"/>
            <a:ext cx="15144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data:image/jpeg;base64,/9j/4AAQSkZJRgABAQAAAQABAAD/2wCEAAkGBxMSEhQUEhQWFBUUFBQUFRUXGBUVFRQVFBQWFhQUFBQYHSggGBolHBQUITEhJSkrLi4uFx8zODMsNygtLisBCgoKDg0OGhAQGywkHCQsLC0sLCwsLCwsLCwsLCwsLCwsLCwsLCwsLCwsLCwsLCwsLCwsLCwsLCwsLCwsLCwsLP/AABEIAK0BIgMBIgACEQEDEQH/xAAbAAACAwEBAQAAAAAAAAAAAAAAAwECBAUGB//EAEAQAAEDAgMFBgMHAgQGAwAAAAEAAhEDEgQhMQUTQVFhBiJxgZGhMrHwFCNCUmLB0XKSM0Ph8QckgoOioxVTY//EABoBAQEBAQEBAQAAAAAAAAAAAAABAgMFBAb/xAAqEQACAgICAQMDAwUAAAAAAAAAAQIRAxIEITEFE0FCUWEiMoEUI3Ghsf/aAAwDAQACEQMRAD8A89vzzU7481ivUh6/WH5D2zaKx5o3vVYxUU7xDPtmveqd6VjvU3oPbNe8RvVkvVg9Ce2at6jelZb0XoTQ070qd6Vm3iN4g0NO9RvSs4ei9BoaN6Ub4rPei9CaGjfFG+KQHovQaD98jfFIvUXoNDRvjzRvjzSL1F6DQ0b480b480i9F6DQ0b481G+PNIuReg0NG/PNRvjzWe5F6F0NG+PNTvzzWa9FyDRGjfnmj7QeazXIlUaI0faDzR9oPNZ7lF6DRGr7Qeaj7SeazXILkGiNP2k80LNcpToui+xlAP1Cn64K9iDSUO+xUH6yVrvqAoFNFqAm7w9AjeeHoEWKLEJ0WD+gRf0CqGq1hQdBf0Cm/oFFimxCdBd0U3dFG7Kk0yoToLxyReOSoWqELQy4ckXjkqQiEFIvvByUXjkqwpAVFIm4ckXBQGqbUHQXBFw6qIQGoOi0jqouHVQQoIQUi4I6okfUKlqiEFDJHMoMcylkItQUMkc1GXNULFAb1QtIYQOajLmqWotQUX80R1CXCgoWhsdUR1Ss1KCi8FCVmhBQ4JgcFmIKixBqjUI5qwjmswVpQy4mhQAk3q4ehmi0INPqrMcFcOChm2jPb19kEFNJHJShdhEFEFaN2FU0+qF3QqD0UBylzVAahSwepL1SChBSGB6C9LuUSg1GX+Cm5JzVSSg1HyEXhIzRCF1HFwQISIUyUGo4uCJ6pJlACo1Gl3VQXJRRKF1GhqqQlyi9C6jCChUD1JqIKYOCgFFyi9C0XtKmwpe9RvkJTL2lCrvihBTE73wV21FmBPAAKb+ZUO7ga70b1ZA8KwKWY9s1CojerMHKZQmiNQrKRVWWVNyGdEa98pbWWUDKesfXv6KwUsjxo0iqp3yZU2TWbQGIe0tpv/w3ZQ/ODxkfusN3VSMlLwJYq8lq+Ppgw5wB5EwpY8ESMwdDwI5jmFswfYmnjN2/fOY9wLnjduc2GvcwAVJDWmGjLXisNfYZwVR9LebybXTbbzEQSeS8rB6tiy8p8b6lf3+P4PUy+me3x1mv7f7LFQSq3qC5eueYkWlSHJYKmUFDLgplKBVrkJQEoKJUShQIUBSSqoUYoISyUSgocAi0JPmieqE1HQFBakkKuYQqiMJRCVPNWDghqi9imxU3inehUlMndqd2oFUIvQdk7tCr5oUsdmOW81Zpb4rS7Zdust/qCVVwz2nIXeAWTvtF9JlQ48ArWniVRxeNRH11UROpQUMgc0XBUaxvNTeOCGaLhdDZ2yK9cOdSpveGQCWtc4AnRptBjKTyy6rnNJXt+x2zO45z7gXQ5gZUfSqiDbnuarKo/EYLXAiDwXz8nN7ULXk7cfD7k6fg5GE7PVHEsc5rHEttuMCZiD1IcYHGCutsnYAwzm1cSx7raltm5rVabmlpukUmOdIzg6THgvRVn1m5faaonIMqmjWaYE6YylTdMZZPS8XSrOHfo4eo2TAtxeDLRqIqYc1ac9ZC8mfMyyTR6keLhi7o3Yyo/EUA7D4SnUYD9wy+1oybNzKjWuDriREcuJK83s/sDicQXVsW6jhS4iKLQZAGUng3TQTrOS7OzcUGExQxTwSDc2vQ2i1p4Ft9QVmZ8AOA5LbU7UU2jvV204tFuKbisEJziHVGkHJukkeq4RzTgv0s7Twwm+x+xeym4DWtqFwa10unuGXl2bRPeF0A8lwO0XYp9au5wr0mutADDJmJOvDVd+pi6lWk406e/kGNxWwtZskRk50OOpIkRz6c6ga8BxpVaTA4B9Gq00nRI+AU6hYW5wCeOq+Hj8eOHkf1Kvfs75f7mL2n+08BiuzOLp/HQcMp4R88/Jc6thXs+Njm+LSB6wvpFavRqkhr3tcHEP3NWrUEg/eWsw73cQe6QPcrBisfg8P3i3EVCxpFsNabSCD93VLToDqveh6hKv1I8qXp8fpbPAFEr0eJw2GqsBpYbFYYa3ubvg9scGCoSNQZHAFZTsZhJFOu0luZDm1GZDUyWxlnxOi7w9SwSdWcZenZkro48qJXpez3Z9tSu5lW14bTLoY8ZkkATaQ4DXku/i8BQpYGkHYNgqX1A5xFSoYAJBvDbnTLQAYGR5LUudjUtV2Yjwcmuz6PnzGkkAAknQAEk+AGZXV2NsatVfTIpOcxzm5gCPijPOQBB9F6f/h9s59PGX0oLdyQTUbGb4kMcNCIGsTmI5P2n2DxTq5rB7HVHPdVDRwh1wIB/CHFuUcVmfMjbinX5LHiSSTa/g8JtXBvo1X06jbXNOkjQ5tOROoIPmskr6z2x2Fv2EkbtwAc8tpy95YwgMB5THlHKF8rxeza1L/EpubxnUeo0XXj8mOSPfkxm4zg/wACC5BclSglfVZw1GkqL0qVCF1H7xQaqTKAUGqGF6LlSUXoKLyEZKu8VS5BReFNqXcoJQUx1nVCRehC6s6+G7QMOod4TcPC0/yujh8VTdoWeDm2nzc3T1XjzSPE+6puY/E4eoXOxLiY34dHv24VjvhnPi22qPCMnDRKfsK7UM8Rcx3gZAz814yi94mKk+MFbsLtSpTIN2n5ZB+anZy/pnHwzuHsoXi5pJ4aNfnnl3SeSzN7NPGhaf0yQ70cBBWhna8mL2tMcSyT/c0iNOS6uF7Y0zk4Et4hzt42Ogc2fdYcpo0oz8NnI2Vso7+myoxwuJDRa2XPAloDXua2pnALbhMxPA/Qf/m6tV9GjiN3c57WAVaOIwTjccw1lRlWlUcBENDszOYXDw/afCtcIkQQQIdqDOW8gDPqvp+y8YyvTDqb5DhJmJGXwutheZznKTUmj1OC0k4vyYtobJp02AUpYRE2l7GuEEH7um4MDpg/DHRc6jsmnIArU21Ykixt3IRUp7p3r7r0n2UB4faC8NtDoBdbnlwMZnKeJScXg2uJJtGmrdIzlsxGnPULzZOf0nopR+Ty+IwDy/dubvIIaLpqBxbl3TiKbh/7As9Njw2Gl+UDumq1gg96RRfVpj+0Begp7FDHB7WlrgILmOcJAGkOyEngSdEYbDupOLg+e4ZL2AuzIgGsNRlp4cllZZXUoleNfDPH1dnYao/OnQfUEuLhTwz6ndABN9I0quWWcLosxe5ospXvo06b2va77RXp1TMyycS03Mz+EvI06LqU8Hc6HsbXYDaWipvmNBYbbmVbuBByiTHBZsFQbTneOqUWhuQDX0e80w34HmkZkZWcTHIFnxvz1/kjxzR882p/w2p1iaja9ZhcXuN9CniGklxJcalB0Z+HFYqHZTaVMkUMcyo1p+CniajHZDIOo1rWz0OS+k4PZbat7hu72Bri6xlSo4kuya+nuXgiAZI/dLq4So5jyd4GU2Bzg+oYaC34nMxlOABHB+UdF1jJSXTI9l5MWA7Nuo0aVXFOo1LmNFanUp06D6dR+b/+Zw4zg3CCAON3MGxcHU7zKeIbAPeo1aeIEOEmGy55GehH7rTTpVGSW5C7ultOtQYM2/HVw76lM6OzIGuhjNTWmpqG1nCc/wDlsXHd5HdVdZEf6rS6MttjsSaGHp02YejQ+AtrHEPrYOtVIEXF7KZuJ75M8xGqzYLBMbaxmFxtJrrGg4bF061Km246A1GvawS45DmU77Vuxm40pkEufiMNrf8ADTrtezjz+eUMohxuDARae8KNOs506He4V4cPG3PyVJs0M2/sPFYSi6rT2oGMu0xbWupS9wtaajri3MxJBXlqWK2wRNKlhcWyS6cLiAZyn/LqtdrB04L1FPEkODW1LZae63EfeHoaWKZlr+bismO2Sx8GrQpPIZrVwd7pAJl2JoOInIHIJ2Xb7iNmds8ZSe2lUwOMp3El0tc4QA5zrTUDpyaMrh0jIK+1e1lUtIbg8U5zpuBo02tEgEBwgzPHKeqph2gH7mpVpkybcNtBxtAv1oYoBsw0G2OfSets/ZeOrHu7QxrAHOBL6eFyjTMMh+kd3TjCJ69hpM+dYuvi6zd27Z8XOBBZTeHd2RBf3SR3tSPWEh3ZnFik+o+g6m1hBguDiWwZIAzEEA5819Tf2YxznWu2liS0E5mlhYyDTqBcJuIyH4TpkTxn9h6rqbt/VxdQuMAVMQGyGkkSKYIaCTwM+i+nFy5ROGTjxkfLq1MtMOEGAY6OAcPYj1SyV7TthsGwPrVatBha2kymy8hxDGhpDi+LnRByzyC8/juz2Io0hWe0BhjR2bZyAc0/tOq9bHnjNLvs87JhlF/g5cqESoldzmTKiVBeouQUWlEqtyC5BRZRKgFCFJnohVgIQUWHj81MDn8lSOitHQKACxp1/ZQKI4Ej0PspgKcuSlF2ZUs8P7SFUjmAfApuXJTcOqlDYvhauYAcQCeObfkQF9K2Him2N3RaSBANN1pyyMEL5tQe0OBIPoD+y9xg8ZSLQSw5/iLZEdYf/C+bkxtGoSVnsaO3MQz/ADPKswOH9zSD7rq0O07/AMVG8c6T2knmbHR8yvIuxdFgB+Hq2+z0FwHok4jGU9RUaCc23tub5QGkaayvOeNPyj61kkvDPoNLtDhTm526PHeNNMDxee77rpU7XiWODhwIIeOeo/lfL6e1KkiWg/0VGuHkHjJOobT72dJ7TztqMd5Opgj5Lm8C+Dqs7XlH0erhQcyAfig8c+Uz14pJwIExcPcZAAa3QIEcPVeVwvaUtIbvi08G1LXyPZ5Xao9pJ1a1/wDS6x39r/5XKWFnWOeIV9jSTApukFpbY0D4ml82d4kgQB09c52fUYLW3sbDZDCXDugjJhMgZNGWZ7ozGvUZtui7J4cwng9hj+9stHqt1IseJa4OGvdcHDWeq4S40flHZZn8M8pQY6m2rTua41HUzLqZpG+ZYJpkOgWt15nvcFegacPFWj9pgNAbezEWwXB1t0ubmCDJ4Aagr1DqHgfIjgfL2/ZYKuxqLjJpCZBkAagWj4Y0D3gSMpPnj2pL9sn/ANN7xflHGp4eiQ611ShaO9Dn0w0FxEw+5gmZGXFZKWw2uEsfTqQGy91Nj3nRzSatEsM6GY4yu7S2ZaIbUcRawBlSHwBBPxw+TMZuPBKxWzYJIptHdIMEsJucCe+cgAGE8fLjdssfhMmuNmCrsfEtFsOc2M206zajToM2YlumRyuXFLAw507RaTdua2HZmOOIoOdTJz04+C9NhmGi6GurBrWOeQ7vMkAtDboOYs0kDPmjZ2KeHtc5tI3QAWNIcC4NHmIDB5DlC1HO+tlTZl4l8M842vvQBdvmiZAqYfF0wYqH4HhtQ6T76BThm0qVpeGMtcbQd/s8E7wEQHONMjKYPxZHJeqq0MO8W1aDXwPicA90nhc7vcTnPTklVNkYdrDVZUq0GtF7zvHAMaJcS5lUOaIzkQOPJdtrOerRy27eqWDdYeQ0gNLsThwDIBzNMvJ15Z8lqxX2qoGtq4TDOBBgHEvkut74/wAEaNLs/ZaNkUCBdRxTatIyCQymSSAyZqUjBdEmLZk58l2qpttBc7WJyNxjQmMs8/JZfTNeUfPHOrMIbSZh6IglttCviCWtkNAf90wkcpPFeJ7YYGuC6vUpQ2o4tD3tDKpIAk2XEUg6CQ0QcpOa+0bVw28aW791NzWGXhrC45TdBEaSYA19D5THNw97RUFaqQQYqPIYXtAbcQ8gE5zAEfEYyX1YMmsrOWWG0aPi5lC9FtXs/UtqV6eHq0qYf8FQGbXTDmSASBGYjKQuEMM8sL4NocGk8LjJjxyK9uGSMlaPLlBp0xQUwPoqAUXeK2ZJKglEoQUEoQApjwQEIUyVCWQrcUSVWUAhSzdF7uv8qcvFVy5IlQgxTISvVTKEodTdny6iPku9gcY4R346tI92GfkvNtPX68V0aFfmZ8Rn6rMlaMSVHrhtM5d//wAHQfFpED2TmY9w5D/pMehj2Xm2YyB8To8RHoFopYv9Vw6Wn5r5ZYjUcj+T0AxoJ/CecMY71BzWqljxpaI6RHm0lebFbOYHm0SPMFPZUOskj9OnoM1yeM6rKehNZru6WgjkS6P7XZKrWNnJpEcGubHmxwXDoVc+6S7pdPoCZBT6eKbwtu5ONrvIrGp02O4zGVADbVqiOEUiPL/dOw206k9+mCAB3rXNqA5z8PlnJXAp43Mjugjg4QfJ2hTqWP4XR0cWkeTm5qOIUj12G7SkD4qjehir7GXe67WF7Qh3Gm/nmaTv7XTHmQvB08a7iY6HvN8jqtIxU/Fb6XD11C5PGn8HVZZI96duU/8AMbUpjm5hc3++nc0DxIWvDYilVH3T2uGZ7jgYJ/pPXivn1DEWmR3YzlpyPjB+aZXr3kOIY6PxljXkf9xsPHqubwo6xzv5PoD6Gpy46gT+Li2D+L58TKWKEOmM88xB1uy7wn8uh5DQLxuF2jVYBa9/WKhqNPlWDyPIrqUe05A7zXO8Gtk/+Y+S5vE0dFmiz0OZ1AI0zBB4c5B4pGK2fRq06jKjBFZllQDulzSD3S9sH8TuPErn0O0lF3xXMPUH5xC0jaNF2QqsE/qb/KzrJG1OLJ2Hsuhg6W6oAhlznwTcZdE5nwC2PxYCyFgOjp8M/kluws8fYqNNu2VNfBerj9MiPIHw4rm7YxFVzfuDSDv/ANGu1kfiZnwdw5ck4UWZy4TwhzfcTKw7VxVHDMvr1QwcBMucf0NGbj4LcYu+iOSOWdmV6rPv8YWuM3CiAxgEmIJbLgRHxdV5jtlhcK2jUFSrSZiCWPBpNeN+aYqACtSzDD3z3wRMiZhc3tF27qVZZhw6kzMXOjeOnlqGe56rxbqhJkkknUnU+J4r0sHGmu5Oj482aL6SAu+s0T4fXgq/XJH19FejZ8lEz4fXgpA+tVT6+ij0+aWWibVb19v91SfP66on6n9ilii9p5H3Qq+XzUoQTn9SiCq3dUXcisWdKLifoq0lLk8EK2ShoPigFLB8FM+qWShjXnzWqm86Hunnw8wsIfz9sk5lUaGUMyibjV/MYPBzTkfESrCsOIn9XA+IWQVo5x7fNXY/kPXT2hQ50b2Vo/DA/MNPE5JgeZu7jv1MMPHkubAGYkdJyVrBrB8QZHosOIR2KdcnOWVPAW1B6apr8SXD4mO6PEu9ZXIYwHMQ6OI7rh4yr16p4kZcxJ9jK5adnRvo6bMUdCW+Ba4EeDgTC0U8fGVzc+Drp8iCZXnBWJ4T4n5RonU8XGVxH6XZg+B4KvGRNnp6eNDR3i4A8I7p802ljmjNrnxxtLXt82uMhecoYxoyDizoTLT5HL2WmhXE92AebA0e3Fc3jNbs9Bh8ew5tnxaY9WBaGbRnSQeYls+Y1XAbigTm5t36ja7+EwYk8S3xgk+q5uBpTO+3HniQDwkZ+qfRxpJgwfID3K4DcQ8alxHl9FTRqu4Zjk4j6CzoXY9G+qevnl80iq53AkLmU6x5EdM3N9eCe/EQ3Qjwz/YLOpdir6rxoT6mEh2NqDQkeDj+ya2rOpn2Kz4kBaoliKrTUBe83OGQJOYHIOIXH21gy5hIeSQMpMwNYHJbqjwJggfXis1XESCJHy/ddI2mZf4PKMuGRcT0KvmtGOYAclkD/rVfbF9F89l7iifBRd9aoJ+oWiFgUSqE/WiLvr/VLLRefDzQqXeKFBReOiEuEKihAKtKWCgFcbO1DAVIdyySp6qS5LJqMLigE9Uu9F6tjUbJV2uP1/skXqwf1KWRo0CenmrZ8R6FZ951KkO6n1KtmHE1sceBkeUqRU62+vvksdw8FYTwPzSyOJrDp4tPv+2StvI4x4aLFn9QrF3NQOI59SfiuPmgO6EjxzWe/r/Ksx3ifOFRqbadQcAfApzCD+CfPNYWzwHq79pV5jXLqM/3Qy4m9tQRoHdHZHydKazEkZTb0qBxHkZyWEVnHUXDm2J9dU2nWcRALXj8ronyyWGiUdBteBxbPEWlp8yR+6dTxXGD4tMeZDclxt63SCw8iRb7oFQN1aWHm0iPRZ1FHfZjTpLHctbk92PMQYPQZO98l59uIkfCHDmLT6hX3xIgWnpHe8I4qaEPQ0MblAM/pcY9wVXEY0gZNjzn91wKOJjIPNM/leJZ68FavVOrnW9RDmnyT2yNsbiMbxgjqM1jq4mdc/ZKrPHMHq05+ix1Hg/inx1XRRRpJstiXTqf3WWFLyPD3VS8LXR1SJu6ou6qt/n80XK2Wi89Cgn6/wBEsuRcVLLRe7rPsi76Kpd4KLksUMk/l90Kkn6KhLFCSieqqQiVws7UWnqpCoHIuSxQwILgqQgFWyUMuUh3NKVmuVTJQ27kjeDwKoAps4q9kou2rzz6yp3hGn7JQjkrNg8FUyUhhc5AJ8/L+Up2Sl1NLBY/WiLeoS5Q1LLQ6zx9oV2sPAg9MpWc5KTzz9UszRoa8g5EsPWCD7K5qH8XkQYPsk0qxOpUb4jqOqpGjScS6M++OpzH7qaOIIyaf+kmR7rO6pGkjzQ112qpKNIqmfynnkR7K1Wp+Zo/qEyswdwOYQ6qWfDoeCMmpsbVkf8A2DkRDh53JZqD8N7P0u0VabrhcJaehd/KV9oLsnZ9eKhEiKloOYLTzEQlOz69dCpqEt005HNJunOI8FLOiRa4cD5FQfRVvnWFLsks1RJPiiVEqoKWBkqsqrskSo2WhijNLlTKbCi8IVbAhLFH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17475" y="-1363663"/>
            <a:ext cx="47625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68760"/>
            <a:ext cx="3829397" cy="2284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662507" y="3789040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VELOSIPĒDS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2688015" y="5445224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KUĢIS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2688015" y="4578993"/>
            <a:ext cx="33991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TROLEJBUSS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ction Button: Return 8">
            <a:hlinkClick r:id="" action="ppaction://hlinkshowjump?jump=lastslideviewed" highlightClick="1"/>
          </p:cNvPr>
          <p:cNvSpPr/>
          <p:nvPr/>
        </p:nvSpPr>
        <p:spPr>
          <a:xfrm>
            <a:off x="7092280" y="5536396"/>
            <a:ext cx="1008112" cy="8640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977908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79</TotalTime>
  <Words>52</Words>
  <Application>Microsoft Office PowerPoint</Application>
  <PresentationFormat>Slaidrāde ekrānā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12</vt:i4>
      </vt:variant>
    </vt:vector>
  </HeadingPairs>
  <TitlesOfParts>
    <vt:vector size="13" baseType="lpstr">
      <vt:lpstr>Opulent</vt:lpstr>
      <vt:lpstr>GudrĀs pŪces uzdevumi</vt:lpstr>
      <vt:lpstr>Tas ir  </vt:lpstr>
      <vt:lpstr>TAS  IR</vt:lpstr>
      <vt:lpstr>TAS  IR</vt:lpstr>
      <vt:lpstr>TĀ  IR</vt:lpstr>
      <vt:lpstr>TAS  IR</vt:lpstr>
      <vt:lpstr>TAS  IR</vt:lpstr>
      <vt:lpstr>TAS  IR</vt:lpstr>
      <vt:lpstr>TAS  IR</vt:lpstr>
      <vt:lpstr>TĀ  IR</vt:lpstr>
      <vt:lpstr>PowerPoint prezentācija</vt:lpstr>
      <vt:lpstr>PowerPoint prezentācija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GudrĀs pŪces uzdevumi</dc:title>
  <dc:creator>Gunta Parma</dc:creator>
  <cp:lastModifiedBy>Admins</cp:lastModifiedBy>
  <cp:revision>33</cp:revision>
  <dcterms:created xsi:type="dcterms:W3CDTF">2014-09-21T15:09:19Z</dcterms:created>
  <dcterms:modified xsi:type="dcterms:W3CDTF">2014-09-22T07:26:03Z</dcterms:modified>
</cp:coreProperties>
</file>