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lv-L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1284" y="-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1B4C6-4BAC-4238-AA95-4EE64DC196C7}" type="datetimeFigureOut">
              <a:rPr lang="lv-LV" smtClean="0"/>
              <a:t>2016.11.21.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8EE2F-1A34-40D7-BCCE-DB3BD2020EB8}" type="slidenum">
              <a:rPr lang="lv-LV" smtClean="0"/>
              <a:t>‹#›</a:t>
            </a:fld>
            <a:endParaRPr lang="lv-LV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1B4C6-4BAC-4238-AA95-4EE64DC196C7}" type="datetimeFigureOut">
              <a:rPr lang="lv-LV" smtClean="0"/>
              <a:t>2016.11.21.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8EE2F-1A34-40D7-BCCE-DB3BD2020EB8}" type="slidenum">
              <a:rPr lang="lv-LV" smtClean="0"/>
              <a:t>‹#›</a:t>
            </a:fld>
            <a:endParaRPr lang="lv-LV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1B4C6-4BAC-4238-AA95-4EE64DC196C7}" type="datetimeFigureOut">
              <a:rPr lang="lv-LV" smtClean="0"/>
              <a:t>2016.11.21.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8EE2F-1A34-40D7-BCCE-DB3BD2020EB8}" type="slidenum">
              <a:rPr lang="lv-LV" smtClean="0"/>
              <a:t>‹#›</a:t>
            </a:fld>
            <a:endParaRPr lang="lv-LV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1B4C6-4BAC-4238-AA95-4EE64DC196C7}" type="datetimeFigureOut">
              <a:rPr lang="lv-LV" smtClean="0"/>
              <a:t>2016.11.21.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8EE2F-1A34-40D7-BCCE-DB3BD2020EB8}" type="slidenum">
              <a:rPr lang="lv-LV" smtClean="0"/>
              <a:t>‹#›</a:t>
            </a:fld>
            <a:endParaRPr lang="lv-LV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1B4C6-4BAC-4238-AA95-4EE64DC196C7}" type="datetimeFigureOut">
              <a:rPr lang="lv-LV" smtClean="0"/>
              <a:t>2016.11.21.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8EE2F-1A34-40D7-BCCE-DB3BD2020EB8}" type="slidenum">
              <a:rPr lang="lv-LV" smtClean="0"/>
              <a:t>‹#›</a:t>
            </a:fld>
            <a:endParaRPr lang="lv-LV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1B4C6-4BAC-4238-AA95-4EE64DC196C7}" type="datetimeFigureOut">
              <a:rPr lang="lv-LV" smtClean="0"/>
              <a:t>2016.11.21.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8EE2F-1A34-40D7-BCCE-DB3BD2020EB8}" type="slidenum">
              <a:rPr lang="lv-LV" smtClean="0"/>
              <a:t>‹#›</a:t>
            </a:fld>
            <a:endParaRPr lang="lv-LV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1B4C6-4BAC-4238-AA95-4EE64DC196C7}" type="datetimeFigureOut">
              <a:rPr lang="lv-LV" smtClean="0"/>
              <a:t>2016.11.21.</a:t>
            </a:fld>
            <a:endParaRPr lang="lv-LV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8EE2F-1A34-40D7-BCCE-DB3BD2020EB8}" type="slidenum">
              <a:rPr lang="lv-LV" smtClean="0"/>
              <a:t>‹#›</a:t>
            </a:fld>
            <a:endParaRPr lang="lv-LV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1B4C6-4BAC-4238-AA95-4EE64DC196C7}" type="datetimeFigureOut">
              <a:rPr lang="lv-LV" smtClean="0"/>
              <a:t>2016.11.21.</a:t>
            </a:fld>
            <a:endParaRPr lang="lv-LV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8EE2F-1A34-40D7-BCCE-DB3BD2020EB8}" type="slidenum">
              <a:rPr lang="lv-LV" smtClean="0"/>
              <a:t>‹#›</a:t>
            </a:fld>
            <a:endParaRPr lang="lv-LV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1B4C6-4BAC-4238-AA95-4EE64DC196C7}" type="datetimeFigureOut">
              <a:rPr lang="lv-LV" smtClean="0"/>
              <a:t>2016.11.21.</a:t>
            </a:fld>
            <a:endParaRPr lang="lv-LV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8EE2F-1A34-40D7-BCCE-DB3BD2020EB8}" type="slidenum">
              <a:rPr lang="lv-LV" smtClean="0"/>
              <a:t>‹#›</a:t>
            </a:fld>
            <a:endParaRPr lang="lv-LV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1B4C6-4BAC-4238-AA95-4EE64DC196C7}" type="datetimeFigureOut">
              <a:rPr lang="lv-LV" smtClean="0"/>
              <a:t>2016.11.21.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8EE2F-1A34-40D7-BCCE-DB3BD2020EB8}" type="slidenum">
              <a:rPr lang="lv-LV" smtClean="0"/>
              <a:t>‹#›</a:t>
            </a:fld>
            <a:endParaRPr lang="lv-LV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1B4C6-4BAC-4238-AA95-4EE64DC196C7}" type="datetimeFigureOut">
              <a:rPr lang="lv-LV" smtClean="0"/>
              <a:t>2016.11.21.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8EE2F-1A34-40D7-BCCE-DB3BD2020EB8}" type="slidenum">
              <a:rPr lang="lv-LV" smtClean="0"/>
              <a:t>‹#›</a:t>
            </a:fld>
            <a:endParaRPr lang="lv-LV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3E1B4C6-4BAC-4238-AA95-4EE64DC196C7}" type="datetimeFigureOut">
              <a:rPr lang="lv-LV" smtClean="0"/>
              <a:t>2016.11.21.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718EE2F-1A34-40D7-BCCE-DB3BD2020EB8}" type="slidenum">
              <a:rPr lang="lv-LV" smtClean="0"/>
              <a:t>‹#›</a:t>
            </a:fld>
            <a:endParaRPr lang="lv-LV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lv-LV" dirty="0" smtClean="0"/>
              <a:t>Latvijas dižakmeņi skaitļos</a:t>
            </a:r>
            <a:endParaRPr lang="lv-LV" dirty="0"/>
          </a:p>
        </p:txBody>
      </p:sp>
      <p:pic>
        <p:nvPicPr>
          <p:cNvPr id="1027" name="Picture 3" descr="1_vindedz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32656"/>
            <a:ext cx="3757067" cy="258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196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688" y="4941168"/>
            <a:ext cx="6512511" cy="1143000"/>
          </a:xfrm>
        </p:spPr>
        <p:txBody>
          <a:bodyPr/>
          <a:lstStyle/>
          <a:p>
            <a:r>
              <a:rPr lang="lv-LV" dirty="0">
                <a:effectLst/>
              </a:rPr>
              <a:t>Vaiķu akmens</a:t>
            </a:r>
            <a:endParaRPr lang="lv-LV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04664"/>
            <a:ext cx="6055023" cy="4051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20903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5696" y="4941168"/>
            <a:ext cx="6512511" cy="1143000"/>
          </a:xfrm>
        </p:spPr>
        <p:txBody>
          <a:bodyPr/>
          <a:lstStyle/>
          <a:p>
            <a:r>
              <a:rPr lang="lv-LV" dirty="0">
                <a:effectLst/>
              </a:rPr>
              <a:t>Ķīvmeža dižakmens</a:t>
            </a:r>
            <a:endParaRPr lang="lv-LV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32656"/>
            <a:ext cx="5688491" cy="4266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10563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688" y="5013176"/>
            <a:ext cx="6512511" cy="1143000"/>
          </a:xfrm>
        </p:spPr>
        <p:txBody>
          <a:bodyPr/>
          <a:lstStyle/>
          <a:p>
            <a:r>
              <a:rPr lang="lv-LV" dirty="0">
                <a:effectLst/>
              </a:rPr>
              <a:t>Vecumu dižakmens</a:t>
            </a:r>
            <a:endParaRPr lang="lv-LV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76672"/>
            <a:ext cx="5616483" cy="421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23624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672" y="4725144"/>
            <a:ext cx="6512511" cy="1143000"/>
          </a:xfrm>
        </p:spPr>
        <p:txBody>
          <a:bodyPr/>
          <a:lstStyle/>
          <a:p>
            <a:r>
              <a:rPr lang="lv-LV" dirty="0">
                <a:effectLst/>
              </a:rPr>
              <a:t>Akmeņkalnu Velnapēda</a:t>
            </a:r>
            <a:endParaRPr lang="lv-LV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04664"/>
            <a:ext cx="5831895" cy="3891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43913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672" y="5157192"/>
            <a:ext cx="6512511" cy="1143000"/>
          </a:xfrm>
        </p:spPr>
        <p:txBody>
          <a:bodyPr/>
          <a:lstStyle/>
          <a:p>
            <a:r>
              <a:rPr lang="lv-LV" dirty="0">
                <a:effectLst/>
              </a:rPr>
              <a:t>Rogāļu dižakmens</a:t>
            </a:r>
            <a:endParaRPr lang="lv-LV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4664"/>
            <a:ext cx="5972810" cy="4486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65280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1680" y="5157192"/>
            <a:ext cx="6512511" cy="1143000"/>
          </a:xfrm>
        </p:spPr>
        <p:txBody>
          <a:bodyPr/>
          <a:lstStyle/>
          <a:p>
            <a:r>
              <a:rPr lang="lv-LV" dirty="0">
                <a:effectLst/>
              </a:rPr>
              <a:t>Grīžu Velna beņķis</a:t>
            </a:r>
            <a:endParaRPr lang="lv-LV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04664"/>
            <a:ext cx="5835298" cy="4371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54763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1680" y="4797152"/>
            <a:ext cx="6512511" cy="1143000"/>
          </a:xfrm>
        </p:spPr>
        <p:txBody>
          <a:bodyPr/>
          <a:lstStyle/>
          <a:p>
            <a:r>
              <a:rPr lang="lv-LV" dirty="0">
                <a:effectLst/>
              </a:rPr>
              <a:t>Mellaču dižakmens</a:t>
            </a:r>
            <a:endParaRPr lang="lv-LV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48680"/>
            <a:ext cx="5973941" cy="3988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1796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 smtClean="0"/>
              <a:t>Latvijas dižakmeņi kartē</a:t>
            </a:r>
            <a:endParaRPr lang="lv-LV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721" y="731838"/>
            <a:ext cx="5923358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4501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5" y="4372168"/>
            <a:ext cx="7478216" cy="1143000"/>
          </a:xfrm>
        </p:spPr>
        <p:txBody>
          <a:bodyPr/>
          <a:lstStyle/>
          <a:p>
            <a:r>
              <a:rPr lang="lv-LV" dirty="0">
                <a:effectLst/>
              </a:rPr>
              <a:t>Nīcgales Lielais dižakmens. </a:t>
            </a:r>
            <a:endParaRPr lang="lv-LV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303" y="731838"/>
            <a:ext cx="5480193" cy="3475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3954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688" y="4869160"/>
            <a:ext cx="6512511" cy="1143000"/>
          </a:xfrm>
        </p:spPr>
        <p:txBody>
          <a:bodyPr/>
          <a:lstStyle/>
          <a:p>
            <a:r>
              <a:rPr lang="lv-LV" dirty="0">
                <a:effectLst/>
              </a:rPr>
              <a:t>Radžu akmens</a:t>
            </a:r>
            <a:endParaRPr lang="lv-LV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60648"/>
            <a:ext cx="5619563" cy="4209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18630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688" y="4869160"/>
            <a:ext cx="6512511" cy="1143000"/>
          </a:xfrm>
        </p:spPr>
        <p:txBody>
          <a:bodyPr/>
          <a:lstStyle/>
          <a:p>
            <a:r>
              <a:rPr lang="lv-LV" dirty="0">
                <a:effectLst/>
              </a:rPr>
              <a:t>Velna Skroderis</a:t>
            </a:r>
            <a:endParaRPr lang="lv-LV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60648"/>
            <a:ext cx="5614955" cy="4213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09301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688" y="4941168"/>
            <a:ext cx="6512511" cy="1143000"/>
          </a:xfrm>
        </p:spPr>
        <p:txBody>
          <a:bodyPr/>
          <a:lstStyle/>
          <a:p>
            <a:r>
              <a:rPr lang="lv-LV" dirty="0">
                <a:effectLst/>
              </a:rPr>
              <a:t>Tilgaļu milzakmens</a:t>
            </a:r>
            <a:endParaRPr lang="lv-LV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76672"/>
            <a:ext cx="5971014" cy="3991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49967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688" y="5013176"/>
            <a:ext cx="6512511" cy="1143000"/>
          </a:xfrm>
        </p:spPr>
        <p:txBody>
          <a:bodyPr/>
          <a:lstStyle/>
          <a:p>
            <a:r>
              <a:rPr lang="lv-LV" dirty="0">
                <a:effectLst/>
              </a:rPr>
              <a:t>Kapsēdes dižakmens</a:t>
            </a:r>
            <a:endParaRPr lang="lv-LV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04664"/>
            <a:ext cx="5621157" cy="4212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71570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5696" y="5157192"/>
            <a:ext cx="6512511" cy="1143000"/>
          </a:xfrm>
        </p:spPr>
        <p:txBody>
          <a:bodyPr/>
          <a:lstStyle/>
          <a:p>
            <a:r>
              <a:rPr lang="lv-LV" dirty="0">
                <a:effectLst/>
              </a:rPr>
              <a:t>Jušulejas dižakmens</a:t>
            </a:r>
            <a:endParaRPr lang="lv-LV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76672"/>
            <a:ext cx="5476856" cy="4231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1193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5696" y="4797152"/>
            <a:ext cx="6512511" cy="1143000"/>
          </a:xfrm>
        </p:spPr>
        <p:txBody>
          <a:bodyPr/>
          <a:lstStyle/>
          <a:p>
            <a:r>
              <a:rPr lang="lv-LV" dirty="0">
                <a:effectLst/>
              </a:rPr>
              <a:t>Seimaņu akmens</a:t>
            </a:r>
            <a:endParaRPr lang="lv-LV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76672"/>
            <a:ext cx="5913741" cy="3921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05607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688" y="5013176"/>
            <a:ext cx="6512511" cy="1143000"/>
          </a:xfrm>
        </p:spPr>
        <p:txBody>
          <a:bodyPr/>
          <a:lstStyle/>
          <a:p>
            <a:r>
              <a:rPr lang="lv-LV" dirty="0">
                <a:effectLst/>
              </a:rPr>
              <a:t>Muižules dižakmens</a:t>
            </a:r>
            <a:endParaRPr lang="lv-LV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76672"/>
            <a:ext cx="6177863" cy="4144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70165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45</TotalTime>
  <Words>39</Words>
  <Application>Microsoft Office PowerPoint</Application>
  <PresentationFormat>Slaidrāde ekrānā (4:3)</PresentationFormat>
  <Paragraphs>17</Paragraphs>
  <Slides>17</Slides>
  <Notes>0</Notes>
  <HiddenSlides>0</HiddenSlides>
  <MMClips>0</MMClips>
  <ScaleCrop>false</ScaleCrop>
  <HeadingPairs>
    <vt:vector size="4" baseType="variant">
      <vt:variant>
        <vt:lpstr>Dizains</vt:lpstr>
      </vt:variant>
      <vt:variant>
        <vt:i4>1</vt:i4>
      </vt:variant>
      <vt:variant>
        <vt:lpstr>Slaidu virsraksti</vt:lpstr>
      </vt:variant>
      <vt:variant>
        <vt:i4>17</vt:i4>
      </vt:variant>
    </vt:vector>
  </HeadingPairs>
  <TitlesOfParts>
    <vt:vector size="18" baseType="lpstr">
      <vt:lpstr>Slipstream</vt:lpstr>
      <vt:lpstr>Latvijas dižakmeņi skaitļos</vt:lpstr>
      <vt:lpstr>Nīcgales Lielais dižakmens. </vt:lpstr>
      <vt:lpstr>Radžu akmens</vt:lpstr>
      <vt:lpstr>Velna Skroderis</vt:lpstr>
      <vt:lpstr>Tilgaļu milzakmens</vt:lpstr>
      <vt:lpstr>Kapsēdes dižakmens</vt:lpstr>
      <vt:lpstr>Jušulejas dižakmens</vt:lpstr>
      <vt:lpstr>Seimaņu akmens</vt:lpstr>
      <vt:lpstr>Muižules dižakmens</vt:lpstr>
      <vt:lpstr>Vaiķu akmens</vt:lpstr>
      <vt:lpstr>Ķīvmeža dižakmens</vt:lpstr>
      <vt:lpstr>Vecumu dižakmens</vt:lpstr>
      <vt:lpstr>Akmeņkalnu Velnapēda</vt:lpstr>
      <vt:lpstr>Rogāļu dižakmens</vt:lpstr>
      <vt:lpstr>Grīžu Velna beņķis</vt:lpstr>
      <vt:lpstr>Mellaču dižakmens</vt:lpstr>
      <vt:lpstr>Latvijas dižakmeņi kartē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Gunta Parma</dc:creator>
  <cp:lastModifiedBy>Admins</cp:lastModifiedBy>
  <cp:revision>21</cp:revision>
  <dcterms:created xsi:type="dcterms:W3CDTF">2016-11-20T16:34:17Z</dcterms:created>
  <dcterms:modified xsi:type="dcterms:W3CDTF">2016-11-21T13:11:27Z</dcterms:modified>
</cp:coreProperties>
</file>