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lv-LV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4" d="100"/>
          <a:sy n="94" d="100"/>
        </p:scale>
        <p:origin x="-726" y="-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Title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F36302-DA77-47AD-A2F4-048A5992F747}" type="datetimeFigureOut">
              <a:rPr lang="lv-LV" smtClean="0"/>
              <a:t>2016.11.21.</a:t>
            </a:fld>
            <a:endParaRPr lang="lv-LV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8C4F8B3-361A-4A69-8784-150964ED9EA7}" type="slidenum">
              <a:rPr lang="lv-LV" smtClean="0"/>
              <a:t>‹#›</a:t>
            </a:fld>
            <a:endParaRPr lang="lv-LV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lv-LV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F36302-DA77-47AD-A2F4-048A5992F747}" type="datetimeFigureOut">
              <a:rPr lang="lv-LV" smtClean="0"/>
              <a:t>2016.11.21.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C4F8B3-361A-4A69-8784-150964ED9EA7}" type="slidenum">
              <a:rPr lang="lv-LV" smtClean="0"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F36302-DA77-47AD-A2F4-048A5992F747}" type="datetimeFigureOut">
              <a:rPr lang="lv-LV" smtClean="0"/>
              <a:t>2016.11.21.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C4F8B3-361A-4A69-8784-150964ED9EA7}" type="slidenum">
              <a:rPr lang="lv-LV" smtClean="0"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2F36302-DA77-47AD-A2F4-048A5992F747}" type="datetimeFigureOut">
              <a:rPr lang="lv-LV" smtClean="0"/>
              <a:t>2016.11.21.</a:t>
            </a:fld>
            <a:endParaRPr lang="lv-LV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48C4F8B3-361A-4A69-8784-150964ED9EA7}" type="slidenum">
              <a:rPr lang="lv-LV" smtClean="0"/>
              <a:t>‹#›</a:t>
            </a:fld>
            <a:endParaRPr lang="lv-LV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F36302-DA77-47AD-A2F4-048A5992F747}" type="datetimeFigureOut">
              <a:rPr lang="lv-LV" smtClean="0"/>
              <a:t>2016.11.21.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C4F8B3-361A-4A69-8784-150964ED9EA7}" type="slidenum">
              <a:rPr lang="lv-LV" smtClean="0"/>
              <a:t>‹#›</a:t>
            </a:fld>
            <a:endParaRPr lang="lv-LV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F36302-DA77-47AD-A2F4-048A5992F747}" type="datetimeFigureOut">
              <a:rPr lang="lv-LV" smtClean="0"/>
              <a:t>2016.11.21.</a:t>
            </a:fld>
            <a:endParaRPr lang="lv-LV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C4F8B3-361A-4A69-8784-150964ED9EA7}" type="slidenum">
              <a:rPr lang="lv-LV" smtClean="0"/>
              <a:t>‹#›</a:t>
            </a:fld>
            <a:endParaRPr lang="lv-LV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C4F8B3-361A-4A69-8784-150964ED9EA7}" type="slidenum">
              <a:rPr lang="lv-LV" smtClean="0"/>
              <a:t>‹#›</a:t>
            </a:fld>
            <a:endParaRPr lang="lv-LV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F36302-DA77-47AD-A2F4-048A5992F747}" type="datetimeFigureOut">
              <a:rPr lang="lv-LV" smtClean="0"/>
              <a:t>2016.11.21.</a:t>
            </a:fld>
            <a:endParaRPr lang="lv-LV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2" name="Content Placeholder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4" name="Content Placeholder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10" name="Straight Connector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F36302-DA77-47AD-A2F4-048A5992F747}" type="datetimeFigureOut">
              <a:rPr lang="lv-LV" smtClean="0"/>
              <a:t>2016.11.21.</a:t>
            </a:fld>
            <a:endParaRPr lang="lv-LV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C4F8B3-361A-4A69-8784-150964ED9EA7}" type="slidenum">
              <a:rPr lang="lv-LV" smtClean="0"/>
              <a:t>‹#›</a:t>
            </a:fld>
            <a:endParaRPr lang="lv-LV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F36302-DA77-47AD-A2F4-048A5992F747}" type="datetimeFigureOut">
              <a:rPr lang="lv-LV" smtClean="0"/>
              <a:t>2016.11.21.</a:t>
            </a:fld>
            <a:endParaRPr lang="lv-LV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C4F8B3-361A-4A69-8784-150964ED9EA7}" type="slidenum">
              <a:rPr lang="lv-LV" smtClean="0"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ontent Placeholder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1" name="Title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2F36302-DA77-47AD-A2F4-048A5992F747}" type="datetimeFigureOut">
              <a:rPr lang="lv-LV" smtClean="0"/>
              <a:t>2016.11.21.</a:t>
            </a:fld>
            <a:endParaRPr lang="lv-LV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48C4F8B3-361A-4A69-8784-150964ED9EA7}" type="slidenum">
              <a:rPr lang="lv-LV" smtClean="0"/>
              <a:t>‹#›</a:t>
            </a:fld>
            <a:endParaRPr lang="lv-LV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lv-LV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F36302-DA77-47AD-A2F4-048A5992F747}" type="datetimeFigureOut">
              <a:rPr lang="lv-LV" smtClean="0"/>
              <a:t>2016.11.21.</a:t>
            </a:fld>
            <a:endParaRPr lang="lv-LV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8C4F8B3-361A-4A69-8784-150964ED9EA7}" type="slidenum">
              <a:rPr lang="lv-LV" smtClean="0"/>
              <a:t>‹#›</a:t>
            </a:fld>
            <a:endParaRPr lang="lv-LV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lv-LV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22F36302-DA77-47AD-A2F4-048A5992F747}" type="datetimeFigureOut">
              <a:rPr lang="lv-LV" smtClean="0"/>
              <a:t>2016.11.21.</a:t>
            </a:fld>
            <a:endParaRPr lang="lv-LV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lv-LV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48C4F8B3-361A-4A69-8784-150964ED9EA7}" type="slidenum">
              <a:rPr lang="lv-LV" smtClean="0"/>
              <a:t>‹#›</a:t>
            </a:fld>
            <a:endParaRPr lang="lv-LV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slide" Target="slide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764704"/>
            <a:ext cx="8305800" cy="2650228"/>
          </a:xfrm>
        </p:spPr>
        <p:txBody>
          <a:bodyPr/>
          <a:lstStyle/>
          <a:p>
            <a:r>
              <a:rPr lang="lv-LV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KO NOZĪMĒ </a:t>
            </a:r>
            <a:br>
              <a:rPr lang="lv-LV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lv-LV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«DIŽS» ?</a:t>
            </a:r>
            <a:br>
              <a:rPr lang="lv-LV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lv-LV" sz="3200" b="1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Meklēsim sinonīmus!</a:t>
            </a:r>
            <a:endParaRPr lang="lv-LV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Attēlu rezultāti vaicājumam “zinību pūce”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3903654"/>
            <a:ext cx="2575570" cy="25011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27012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909327" y="1700808"/>
            <a:ext cx="1574442" cy="58477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lv-LV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milzīgs</a:t>
            </a:r>
            <a:endParaRPr lang="lv-LV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 descr="Attēlu rezultāti vaicājumam “zinību pūce”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7" y="260649"/>
            <a:ext cx="988266" cy="10081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Attēlu rezultāti vaicājumam “lāde”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8" y="2001520"/>
            <a:ext cx="2939480" cy="29394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775176" y="4175957"/>
            <a:ext cx="1008112" cy="58477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lv-LV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dižs</a:t>
            </a:r>
            <a:endParaRPr lang="lv-LV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783288" y="764704"/>
            <a:ext cx="948952" cy="58477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lv-LV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liels</a:t>
            </a:r>
            <a:endParaRPr lang="lv-LV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>
            <a:hlinkClick r:id="rId4" action="ppaction://hlinksldjump"/>
          </p:cNvPr>
          <p:cNvSpPr txBox="1"/>
          <p:nvPr/>
        </p:nvSpPr>
        <p:spPr>
          <a:xfrm>
            <a:off x="2841565" y="764704"/>
            <a:ext cx="1098323" cy="58477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lv-LV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mazs</a:t>
            </a:r>
            <a:endParaRPr lang="lv-LV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197360" y="4157791"/>
            <a:ext cx="1286409" cy="58477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lv-LV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prāvs</a:t>
            </a:r>
            <a:endParaRPr lang="lv-LV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TextBox 11">
            <a:hlinkClick r:id="rId4" action="ppaction://hlinksldjump"/>
          </p:cNvPr>
          <p:cNvSpPr txBox="1"/>
          <p:nvPr/>
        </p:nvSpPr>
        <p:spPr>
          <a:xfrm>
            <a:off x="7092280" y="1844824"/>
            <a:ext cx="1381000" cy="58477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lv-LV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apaļš</a:t>
            </a:r>
            <a:endParaRPr lang="lv-LV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TextBox 12">
            <a:hlinkClick r:id="rId4" action="ppaction://hlinksldjump"/>
          </p:cNvPr>
          <p:cNvSpPr txBox="1"/>
          <p:nvPr/>
        </p:nvSpPr>
        <p:spPr>
          <a:xfrm>
            <a:off x="4258272" y="5529184"/>
            <a:ext cx="1525016" cy="58477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lv-LV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skaists</a:t>
            </a:r>
            <a:endParaRPr lang="lv-LV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952131" y="2793948"/>
            <a:ext cx="1518414" cy="58477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lv-LV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brangs</a:t>
            </a:r>
            <a:endParaRPr lang="lv-LV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383802" y="5517232"/>
            <a:ext cx="2017865" cy="58477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lv-LV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gigantisks</a:t>
            </a:r>
            <a:endParaRPr lang="lv-LV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TextBox 15">
            <a:hlinkClick r:id="rId4" action="ppaction://hlinksldjump"/>
          </p:cNvPr>
          <p:cNvSpPr txBox="1"/>
          <p:nvPr/>
        </p:nvSpPr>
        <p:spPr>
          <a:xfrm>
            <a:off x="6997500" y="4791325"/>
            <a:ext cx="1423428" cy="58477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lv-LV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niecīgs</a:t>
            </a:r>
            <a:endParaRPr lang="lv-LV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Action Button: Return 6">
            <a:hlinkClick r:id="" action="ppaction://hlinkshowjump?jump=lastslideviewed" highlightClick="1"/>
          </p:cNvPr>
          <p:cNvSpPr/>
          <p:nvPr/>
        </p:nvSpPr>
        <p:spPr>
          <a:xfrm>
            <a:off x="7782780" y="386244"/>
            <a:ext cx="779240" cy="872807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11134790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0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8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6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  <p:bldLst>
      <p:bldP spid="10" grpId="0" animBg="1"/>
      <p:bldP spid="4" grpId="0" animBg="1"/>
      <p:bldP spid="5" grpId="0" animBg="1"/>
      <p:bldP spid="11" grpId="0" animBg="1"/>
      <p:bldP spid="14" grpId="0" animBg="1"/>
      <p:bldP spid="1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Attēlu rezultāti vaicājumam “zinību pūce”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844824"/>
            <a:ext cx="4178771" cy="44153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Cloud Callout 1"/>
          <p:cNvSpPr/>
          <p:nvPr/>
        </p:nvSpPr>
        <p:spPr>
          <a:xfrm>
            <a:off x="5508104" y="404664"/>
            <a:ext cx="3312368" cy="2304256"/>
          </a:xfrm>
          <a:prstGeom prst="cloudCallout">
            <a:avLst>
              <a:gd name="adj1" fmla="val -107780"/>
              <a:gd name="adj2" fmla="val 5758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2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TU  KĻŪDĪJIES!</a:t>
            </a:r>
          </a:p>
          <a:p>
            <a:pPr algn="ctr"/>
            <a:r>
              <a:rPr lang="lv-LV" sz="2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PADOMĀ VĒLREIZ!</a:t>
            </a:r>
            <a:endParaRPr lang="lv-LV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Action Button: Return 3">
            <a:hlinkClick r:id="" action="ppaction://hlinkshowjump?jump=lastslideviewed" highlightClick="1"/>
          </p:cNvPr>
          <p:cNvSpPr/>
          <p:nvPr/>
        </p:nvSpPr>
        <p:spPr>
          <a:xfrm>
            <a:off x="7782780" y="5229200"/>
            <a:ext cx="779240" cy="872807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978806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per">
  <a:themeElements>
    <a:clrScheme name="Paper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Paper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Paper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81</TotalTime>
  <Words>18</Words>
  <Application>Microsoft Office PowerPoint</Application>
  <PresentationFormat>Slaidrāde ekrānā (4:3)</PresentationFormat>
  <Paragraphs>13</Paragraphs>
  <Slides>3</Slides>
  <Notes>0</Notes>
  <HiddenSlides>0</HiddenSlides>
  <MMClips>0</MMClips>
  <ScaleCrop>false</ScaleCrop>
  <HeadingPairs>
    <vt:vector size="4" baseType="variant">
      <vt:variant>
        <vt:lpstr>Dizains</vt:lpstr>
      </vt:variant>
      <vt:variant>
        <vt:i4>1</vt:i4>
      </vt:variant>
      <vt:variant>
        <vt:lpstr>Slaidu virsraksti</vt:lpstr>
      </vt:variant>
      <vt:variant>
        <vt:i4>3</vt:i4>
      </vt:variant>
    </vt:vector>
  </HeadingPairs>
  <TitlesOfParts>
    <vt:vector size="4" baseType="lpstr">
      <vt:lpstr>Paper</vt:lpstr>
      <vt:lpstr>KO NOZĪMĒ  «DIŽS» ? Meklēsim sinonīmus!</vt:lpstr>
      <vt:lpstr>PowerPoint prezentācija</vt:lpstr>
      <vt:lpstr>PowerPoint prezentācija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KO  NOZĪMĒ  «DIŽS» ?</dc:title>
  <dc:creator>Gunta Parma</dc:creator>
  <cp:lastModifiedBy>Admins</cp:lastModifiedBy>
  <cp:revision>11</cp:revision>
  <dcterms:created xsi:type="dcterms:W3CDTF">2016-11-13T15:33:23Z</dcterms:created>
  <dcterms:modified xsi:type="dcterms:W3CDTF">2016-11-21T13:01:02Z</dcterms:modified>
</cp:coreProperties>
</file>