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59FB06-FBC9-46B6-AC52-C32EA83681C0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1B1125-0711-4C77-A4C2-38D190EF90D6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204864"/>
            <a:ext cx="8458200" cy="2664296"/>
          </a:xfrm>
        </p:spPr>
        <p:txBody>
          <a:bodyPr>
            <a:normAutofit fontScale="90000"/>
          </a:bodyPr>
          <a:lstStyle/>
          <a:p>
            <a:r>
              <a:rPr lang="lv-LV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Sekmējot </a:t>
            </a:r>
            <a:r>
              <a:rPr lang="lv-LV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skaitļošanas </a:t>
            </a:r>
            <a:r>
              <a:rPr lang="lv-LV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prasmju attīstību, veikt aprēķinus un izveidot informatīvu materiālu par Latvijas dižakmeņiem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458200" cy="914400"/>
          </a:xfrm>
        </p:spPr>
        <p:txBody>
          <a:bodyPr>
            <a:normAutofit/>
          </a:bodyPr>
          <a:lstStyle/>
          <a:p>
            <a:r>
              <a:rPr lang="lv-LV" sz="5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Stundas mērķis:</a:t>
            </a:r>
            <a:endParaRPr lang="lv-LV" sz="5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10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Uzdevumi:</a:t>
            </a:r>
            <a:endParaRPr lang="lv-LV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lv-LV" dirty="0" smtClean="0"/>
              <a:t>Atrisinot matemātikas </a:t>
            </a:r>
            <a:r>
              <a:rPr lang="lv-LV" dirty="0"/>
              <a:t>uzdevumus, </a:t>
            </a:r>
            <a:r>
              <a:rPr lang="lv-LV" dirty="0" smtClean="0"/>
              <a:t>iegūt informāciju par Latvijas </a:t>
            </a:r>
            <a:r>
              <a:rPr lang="lv-LV" dirty="0"/>
              <a:t>dižakmeņu lielumu un  atrašanās vietu.</a:t>
            </a:r>
          </a:p>
          <a:p>
            <a:pPr lvl="0"/>
            <a:r>
              <a:rPr lang="lv-LV" dirty="0"/>
              <a:t>Izmantojot interaktīvu uzdevumu, meklē vārda “dižs” sinonīmus.</a:t>
            </a:r>
          </a:p>
          <a:p>
            <a:pPr lvl="0"/>
            <a:r>
              <a:rPr lang="lv-LV" dirty="0"/>
              <a:t>I</a:t>
            </a:r>
            <a:r>
              <a:rPr lang="lv-LV" dirty="0" smtClean="0"/>
              <a:t>zmantojot </a:t>
            </a:r>
            <a:r>
              <a:rPr lang="lv-LV" dirty="0"/>
              <a:t>iegūto informāciju par Latvijas dižakmeņiem, kopīgi </a:t>
            </a:r>
            <a:r>
              <a:rPr lang="lv-LV" dirty="0" smtClean="0"/>
              <a:t>izveidot </a:t>
            </a:r>
            <a:r>
              <a:rPr lang="lv-LV" dirty="0"/>
              <a:t>informatīvu materiālu, kuru var izmantot dabaszinību stundās.</a:t>
            </a:r>
          </a:p>
          <a:p>
            <a:pPr lvl="0"/>
            <a:r>
              <a:rPr lang="lv-LV" dirty="0"/>
              <a:t>I</a:t>
            </a:r>
            <a:r>
              <a:rPr lang="lv-LV" dirty="0" smtClean="0"/>
              <a:t>zmantojot </a:t>
            </a:r>
            <a:r>
              <a:rPr lang="lv-LV" dirty="0"/>
              <a:t>iegūtos </a:t>
            </a:r>
            <a:r>
              <a:rPr lang="lv-LV" dirty="0" smtClean="0"/>
              <a:t>rezultātus, izspēlēt </a:t>
            </a:r>
            <a:r>
              <a:rPr lang="lv-LV" dirty="0"/>
              <a:t>lasīšanas un klausīšanās prasmju spēli “Es zinu, ka...”.</a:t>
            </a:r>
          </a:p>
          <a:p>
            <a:pPr lvl="0"/>
            <a:r>
              <a:rPr lang="lv-LV" dirty="0" smtClean="0"/>
              <a:t>Salīdzināt </a:t>
            </a:r>
            <a:r>
              <a:rPr lang="lv-LV" dirty="0"/>
              <a:t>dižakmeņu augstumu.</a:t>
            </a:r>
          </a:p>
          <a:p>
            <a:pPr lvl="0"/>
            <a:r>
              <a:rPr lang="lv-LV" dirty="0" smtClean="0"/>
              <a:t>Veikt </a:t>
            </a:r>
            <a:r>
              <a:rPr lang="lv-LV" dirty="0"/>
              <a:t>pašvērtējumu par stundā paveikto.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296318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Dižakmeņu mērīšana</a:t>
            </a:r>
            <a:endParaRPr lang="lv-LV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200" y="1731429"/>
            <a:ext cx="6200000" cy="417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Up Arrow 3"/>
          <p:cNvSpPr/>
          <p:nvPr/>
        </p:nvSpPr>
        <p:spPr>
          <a:xfrm>
            <a:off x="4211960" y="2636912"/>
            <a:ext cx="549775" cy="2592288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5" name="TextBox 4"/>
          <p:cNvSpPr txBox="1"/>
          <p:nvPr/>
        </p:nvSpPr>
        <p:spPr>
          <a:xfrm>
            <a:off x="2771800" y="5454725"/>
            <a:ext cx="3456384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Augstums metros</a:t>
            </a: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1907704" y="3933056"/>
            <a:ext cx="4752528" cy="576064"/>
          </a:xfrm>
          <a:prstGeom prst="curvedRightArrow">
            <a:avLst/>
          </a:prstGeom>
          <a:solidFill>
            <a:srgbClr val="0070C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3212976"/>
            <a:ext cx="3456384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Apkārtmērs metros</a:t>
            </a: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rved Down Arrow 6"/>
          <p:cNvSpPr/>
          <p:nvPr/>
        </p:nvSpPr>
        <p:spPr>
          <a:xfrm>
            <a:off x="1881242" y="1844824"/>
            <a:ext cx="2160240" cy="1800200"/>
          </a:xfrm>
          <a:prstGeom prst="curvedDownArrow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63353" y="1412776"/>
            <a:ext cx="4033758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lv-LV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Tilpums kubikmetros</a:t>
            </a:r>
            <a:endParaRPr lang="lv-LV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176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96</Words>
  <Application>Microsoft Office PowerPoint</Application>
  <PresentationFormat>Slaidrāde ekrānā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3</vt:i4>
      </vt:variant>
    </vt:vector>
  </HeadingPairs>
  <TitlesOfParts>
    <vt:vector size="4" baseType="lpstr">
      <vt:lpstr>Trek</vt:lpstr>
      <vt:lpstr>Sekmējot skaitļošanas prasmju attīstību, veikt aprēķinus un izveidot informatīvu materiālu par Latvijas dižakmeņiem</vt:lpstr>
      <vt:lpstr>Uzdevumi:</vt:lpstr>
      <vt:lpstr>Dižakmeņu mērīšana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Gunta Parma</dc:creator>
  <cp:lastModifiedBy>Admins</cp:lastModifiedBy>
  <cp:revision>3</cp:revision>
  <dcterms:created xsi:type="dcterms:W3CDTF">2016-11-20T17:20:56Z</dcterms:created>
  <dcterms:modified xsi:type="dcterms:W3CDTF">2016-11-21T13:12:00Z</dcterms:modified>
</cp:coreProperties>
</file>