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5F8B031-DC9B-4BB0-8BC6-B64202CEF786}" type="datetimeFigureOut">
              <a:rPr lang="lv-LV" smtClean="0"/>
              <a:t>2016.11.14.</a:t>
            </a:fld>
            <a:endParaRPr lang="lv-LV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lv-LV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0701CBD-2B37-418B-95F0-039C75266141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B031-DC9B-4BB0-8BC6-B64202CEF786}" type="datetimeFigureOut">
              <a:rPr lang="lv-LV" smtClean="0"/>
              <a:t>2016.11.14.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01CBD-2B37-418B-95F0-039C75266141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B031-DC9B-4BB0-8BC6-B64202CEF786}" type="datetimeFigureOut">
              <a:rPr lang="lv-LV" smtClean="0"/>
              <a:t>2016.11.14.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01CBD-2B37-418B-95F0-039C75266141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5F8B031-DC9B-4BB0-8BC6-B64202CEF786}" type="datetimeFigureOut">
              <a:rPr lang="lv-LV" smtClean="0"/>
              <a:t>2016.11.14.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01CBD-2B37-418B-95F0-039C75266141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5F8B031-DC9B-4BB0-8BC6-B64202CEF786}" type="datetimeFigureOut">
              <a:rPr lang="lv-LV" smtClean="0"/>
              <a:t>2016.11.14.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0701CBD-2B37-418B-95F0-039C75266141}" type="slidenum">
              <a:rPr lang="lv-LV" smtClean="0"/>
              <a:t>‹#›</a:t>
            </a:fld>
            <a:endParaRPr lang="lv-LV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5F8B031-DC9B-4BB0-8BC6-B64202CEF786}" type="datetimeFigureOut">
              <a:rPr lang="lv-LV" smtClean="0"/>
              <a:t>2016.11.14.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0701CBD-2B37-418B-95F0-039C75266141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5F8B031-DC9B-4BB0-8BC6-B64202CEF786}" type="datetimeFigureOut">
              <a:rPr lang="lv-LV" smtClean="0"/>
              <a:t>2016.11.14.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0701CBD-2B37-418B-95F0-039C75266141}" type="slidenum">
              <a:rPr lang="lv-LV" smtClean="0"/>
              <a:t>‹#›</a:t>
            </a:fld>
            <a:endParaRPr lang="lv-LV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8B031-DC9B-4BB0-8BC6-B64202CEF786}" type="datetimeFigureOut">
              <a:rPr lang="lv-LV" smtClean="0"/>
              <a:t>2016.11.14.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01CBD-2B37-418B-95F0-039C75266141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5F8B031-DC9B-4BB0-8BC6-B64202CEF786}" type="datetimeFigureOut">
              <a:rPr lang="lv-LV" smtClean="0"/>
              <a:t>2016.11.14.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0701CBD-2B37-418B-95F0-039C75266141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5F8B031-DC9B-4BB0-8BC6-B64202CEF786}" type="datetimeFigureOut">
              <a:rPr lang="lv-LV" smtClean="0"/>
              <a:t>2016.11.14.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0701CBD-2B37-418B-95F0-039C75266141}" type="slidenum">
              <a:rPr lang="lv-LV" smtClean="0"/>
              <a:t>‹#›</a:t>
            </a:fld>
            <a:endParaRPr lang="lv-LV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5F8B031-DC9B-4BB0-8BC6-B64202CEF786}" type="datetimeFigureOut">
              <a:rPr lang="lv-LV" smtClean="0"/>
              <a:t>2016.11.14.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0701CBD-2B37-418B-95F0-039C75266141}" type="slidenum">
              <a:rPr lang="lv-LV" smtClean="0"/>
              <a:t>‹#›</a:t>
            </a:fld>
            <a:endParaRPr lang="lv-LV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5F8B031-DC9B-4BB0-8BC6-B64202CEF786}" type="datetimeFigureOut">
              <a:rPr lang="lv-LV" smtClean="0"/>
              <a:t>2016.11.14.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lv-LV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0701CBD-2B37-418B-95F0-039C75266141}" type="slidenum">
              <a:rPr lang="lv-LV" smtClean="0"/>
              <a:t>‹#›</a:t>
            </a:fld>
            <a:endParaRPr lang="lv-LV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36912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lv-LV" sz="6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STUNDAS TĒMA</a:t>
            </a:r>
            <a:endParaRPr lang="lv-LV" sz="6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4869160"/>
            <a:ext cx="8062912" cy="1752600"/>
          </a:xfrm>
        </p:spPr>
        <p:txBody>
          <a:bodyPr>
            <a:normAutofit/>
          </a:bodyPr>
          <a:lstStyle/>
          <a:p>
            <a:pPr algn="ctr"/>
            <a:r>
              <a:rPr lang="lv-LV" sz="9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lv-LV" sz="9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Attēlu rezultāti vaicājumam “zinību pūce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156" y="692696"/>
            <a:ext cx="2210495" cy="2085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05813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6862" y="506289"/>
            <a:ext cx="3307317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v-LV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LATVIJAS</a:t>
            </a:r>
            <a:endParaRPr lang="lv-LV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4987" y="460122"/>
            <a:ext cx="4176464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lv-LV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3059" y="1779921"/>
            <a:ext cx="6264696" cy="7078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 – 5 ∙ 2 =</a:t>
            </a:r>
            <a:endParaRPr lang="lv-LV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3059" y="3081154"/>
            <a:ext cx="3528392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45 – 10 = 30</a:t>
            </a:r>
            <a:endParaRPr lang="lv-LV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1091533" y="4149080"/>
            <a:ext cx="3528392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40 ∙ 2 = 80</a:t>
            </a:r>
            <a:endParaRPr lang="lv-LV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1088798" y="5157192"/>
            <a:ext cx="3528392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40 – 10 = 30</a:t>
            </a:r>
            <a:endParaRPr lang="lv-LV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ction Button: Return 7">
            <a:hlinkClick r:id="" action="ppaction://hlinkshowjump?jump=lastslideviewed" highlightClick="1"/>
          </p:cNvPr>
          <p:cNvSpPr/>
          <p:nvPr/>
        </p:nvSpPr>
        <p:spPr>
          <a:xfrm>
            <a:off x="7884368" y="5511135"/>
            <a:ext cx="1152128" cy="1014209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2050" name="Picture 2" descr="Attēlu rezultāti vaicājumam “zinību pūce”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132" y="3212976"/>
            <a:ext cx="1638300" cy="1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852047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6862" y="506289"/>
            <a:ext cx="3307317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v-LV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LATVIJAS</a:t>
            </a:r>
            <a:endParaRPr lang="lv-LV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9952" y="537065"/>
            <a:ext cx="3888432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v-LV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DIŽAKMEŅI</a:t>
            </a:r>
            <a:endParaRPr lang="lv-LV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36504" y="537065"/>
            <a:ext cx="4176464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lv-LV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3059" y="1779921"/>
            <a:ext cx="6264696" cy="7078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67 – (20 – 13) =</a:t>
            </a:r>
            <a:endParaRPr lang="lv-LV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1113059" y="3081154"/>
            <a:ext cx="3528392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47 – 13 = 34</a:t>
            </a:r>
            <a:endParaRPr lang="lv-LV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1113059" y="5013176"/>
            <a:ext cx="3528392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67 – 7 = 60</a:t>
            </a:r>
            <a:endParaRPr lang="lv-LV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hlinkClick r:id="rId2" action="ppaction://hlinksldjump"/>
          </p:cNvPr>
          <p:cNvSpPr txBox="1"/>
          <p:nvPr/>
        </p:nvSpPr>
        <p:spPr>
          <a:xfrm>
            <a:off x="1113059" y="4072880"/>
            <a:ext cx="3528392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67 – 17 = 50</a:t>
            </a:r>
            <a:endParaRPr lang="lv-LV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ction Button: Return 8">
            <a:hlinkClick r:id="" action="ppaction://hlinkshowjump?jump=lastslideviewed" highlightClick="1"/>
          </p:cNvPr>
          <p:cNvSpPr/>
          <p:nvPr/>
        </p:nvSpPr>
        <p:spPr>
          <a:xfrm>
            <a:off x="7884368" y="5511135"/>
            <a:ext cx="1152128" cy="1014209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3074" name="Picture 2" descr="Attēlu rezultāti vaicājumam “zinību pūce”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668" y="2924944"/>
            <a:ext cx="1638300" cy="1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970144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6862" y="506289"/>
            <a:ext cx="3307317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v-LV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LATVIJAS</a:t>
            </a:r>
            <a:endParaRPr lang="lv-LV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9952" y="537065"/>
            <a:ext cx="3888432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v-LV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DIŽAKMEŅI</a:t>
            </a:r>
            <a:endParaRPr lang="lv-LV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736" y="1556792"/>
            <a:ext cx="4176464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lv-LV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1831" y="2780928"/>
            <a:ext cx="6264696" cy="7078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 : 8 + 2 =</a:t>
            </a:r>
            <a:endParaRPr lang="lv-LV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hlinkClick r:id="rId2" action="ppaction://hlinksldjump"/>
          </p:cNvPr>
          <p:cNvSpPr txBox="1"/>
          <p:nvPr/>
        </p:nvSpPr>
        <p:spPr>
          <a:xfrm>
            <a:off x="891831" y="5733256"/>
            <a:ext cx="3528392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4 + 2 = 6</a:t>
            </a:r>
            <a:endParaRPr lang="lv-LV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891831" y="4869160"/>
            <a:ext cx="3528392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3 + 2 = 5</a:t>
            </a:r>
            <a:endParaRPr lang="lv-LV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hlinkClick r:id="rId2" action="ppaction://hlinksldjump"/>
          </p:cNvPr>
          <p:cNvSpPr txBox="1"/>
          <p:nvPr/>
        </p:nvSpPr>
        <p:spPr>
          <a:xfrm>
            <a:off x="891831" y="3948189"/>
            <a:ext cx="3528392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v-LV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24 + 10 = 34</a:t>
            </a:r>
            <a:endParaRPr lang="lv-LV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ction Button: Return 11">
            <a:hlinkClick r:id="" action="ppaction://hlinkshowjump?jump=lastslideviewed" highlightClick="1"/>
          </p:cNvPr>
          <p:cNvSpPr/>
          <p:nvPr/>
        </p:nvSpPr>
        <p:spPr>
          <a:xfrm>
            <a:off x="7884368" y="5511135"/>
            <a:ext cx="1152128" cy="1014209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4098" name="Picture 2" descr="Attēlu rezultāti vaicājumam “zinību pūce”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8265" y="3611569"/>
            <a:ext cx="1638300" cy="1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095335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6862" y="506289"/>
            <a:ext cx="3307317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v-LV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LATVIJAS</a:t>
            </a:r>
            <a:endParaRPr lang="lv-LV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9952" y="537065"/>
            <a:ext cx="3888432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v-LV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DIŽAKMEŅI</a:t>
            </a:r>
            <a:endParaRPr lang="lv-LV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95494" y="1556792"/>
            <a:ext cx="3713648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SKAITĻOS</a:t>
            </a:r>
            <a:endParaRPr lang="lv-LV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ction Button: Return 5">
            <a:hlinkClick r:id="" action="ppaction://hlinkshowjump?jump=lastslideviewed" highlightClick="1"/>
          </p:cNvPr>
          <p:cNvSpPr/>
          <p:nvPr/>
        </p:nvSpPr>
        <p:spPr>
          <a:xfrm>
            <a:off x="7884368" y="5511135"/>
            <a:ext cx="1152128" cy="1014209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pic>
        <p:nvPicPr>
          <p:cNvPr id="6146" name="Picture 2" descr="1_vindedz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862" y="2780928"/>
            <a:ext cx="5629275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Attēlu rezultāti vaicājumam “zinību pūce”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5218" y="3068960"/>
            <a:ext cx="1638300" cy="138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925454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Attēlu rezultāti vaicājumam “zinību pūce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4021038" cy="402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Callout 1"/>
          <p:cNvSpPr/>
          <p:nvPr/>
        </p:nvSpPr>
        <p:spPr>
          <a:xfrm>
            <a:off x="4488582" y="620688"/>
            <a:ext cx="3539802" cy="2736304"/>
          </a:xfrm>
          <a:prstGeom prst="wedgeEllipseCallout">
            <a:avLst>
              <a:gd name="adj1" fmla="val -67800"/>
              <a:gd name="adj2" fmla="val 700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       KĻŪDĪJIES!</a:t>
            </a:r>
            <a:endParaRPr lang="lv-LV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ction Button: Return 4">
            <a:hlinkClick r:id="" action="ppaction://hlinkshowjump?jump=lastslideviewed" highlightClick="1"/>
          </p:cNvPr>
          <p:cNvSpPr/>
          <p:nvPr/>
        </p:nvSpPr>
        <p:spPr>
          <a:xfrm>
            <a:off x="7884368" y="5511135"/>
            <a:ext cx="1152128" cy="1014209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48235969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62</TotalTime>
  <Words>88</Words>
  <Application>Microsoft Office PowerPoint</Application>
  <PresentationFormat>Slaidrāde ekrānā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Dizains</vt:lpstr>
      </vt:variant>
      <vt:variant>
        <vt:i4>1</vt:i4>
      </vt:variant>
      <vt:variant>
        <vt:lpstr>Slaidu virsraksti</vt:lpstr>
      </vt:variant>
      <vt:variant>
        <vt:i4>6</vt:i4>
      </vt:variant>
    </vt:vector>
  </HeadingPairs>
  <TitlesOfParts>
    <vt:vector size="7" baseType="lpstr">
      <vt:lpstr>Verve</vt:lpstr>
      <vt:lpstr>STUNDAS TĒMA</vt:lpstr>
      <vt:lpstr>PowerPoint prezentācija</vt:lpstr>
      <vt:lpstr>PowerPoint prezentācija</vt:lpstr>
      <vt:lpstr>PowerPoint prezentācija</vt:lpstr>
      <vt:lpstr>PowerPoint prezentācija</vt:lpstr>
      <vt:lpstr>PowerPoint prezentācija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Gunta Parma</dc:creator>
  <cp:lastModifiedBy>Admins</cp:lastModifiedBy>
  <cp:revision>18</cp:revision>
  <dcterms:created xsi:type="dcterms:W3CDTF">2016-11-13T14:27:28Z</dcterms:created>
  <dcterms:modified xsi:type="dcterms:W3CDTF">2016-11-14T13:52:29Z</dcterms:modified>
</cp:coreProperties>
</file>