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51FBF5-23C2-4B34-B441-321E73825360}" v="157" dt="2020-12-05T17:08:48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>
        <p:scale>
          <a:sx n="100" d="100"/>
          <a:sy n="100" d="100"/>
        </p:scale>
        <p:origin x="-18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ta Parma" userId="f5df3a35b246eac8" providerId="LiveId" clId="{C251FBF5-23C2-4B34-B441-321E73825360}"/>
    <pc:docChg chg="undo custSel addSld delSld modSld">
      <pc:chgData name="Gunta Parma" userId="f5df3a35b246eac8" providerId="LiveId" clId="{C251FBF5-23C2-4B34-B441-321E73825360}" dt="2020-12-05T17:08:48.209" v="1593"/>
      <pc:docMkLst>
        <pc:docMk/>
      </pc:docMkLst>
      <pc:sldChg chg="modSp">
        <pc:chgData name="Gunta Parma" userId="f5df3a35b246eac8" providerId="LiveId" clId="{C251FBF5-23C2-4B34-B441-321E73825360}" dt="2020-12-05T16:54:44.843" v="1545"/>
        <pc:sldMkLst>
          <pc:docMk/>
          <pc:sldMk cId="2435175662" sldId="258"/>
        </pc:sldMkLst>
        <pc:spChg chg="mod">
          <ac:chgData name="Gunta Parma" userId="f5df3a35b246eac8" providerId="LiveId" clId="{C251FBF5-23C2-4B34-B441-321E73825360}" dt="2020-12-05T16:54:12.228" v="1542"/>
          <ac:spMkLst>
            <pc:docMk/>
            <pc:sldMk cId="2435175662" sldId="258"/>
            <ac:spMk id="5" creationId="{33240B3D-4E01-4E0A-AE70-19F7CEC053F4}"/>
          </ac:spMkLst>
        </pc:spChg>
        <pc:spChg chg="mod">
          <ac:chgData name="Gunta Parma" userId="f5df3a35b246eac8" providerId="LiveId" clId="{C251FBF5-23C2-4B34-B441-321E73825360}" dt="2020-12-05T16:54:27.306" v="1544"/>
          <ac:spMkLst>
            <pc:docMk/>
            <pc:sldMk cId="2435175662" sldId="258"/>
            <ac:spMk id="6" creationId="{75EE43C8-8105-4132-98B0-F63FE64E0E4A}"/>
          </ac:spMkLst>
        </pc:spChg>
        <pc:spChg chg="mod">
          <ac:chgData name="Gunta Parma" userId="f5df3a35b246eac8" providerId="LiveId" clId="{C251FBF5-23C2-4B34-B441-321E73825360}" dt="2020-12-05T16:54:44.843" v="1545"/>
          <ac:spMkLst>
            <pc:docMk/>
            <pc:sldMk cId="2435175662" sldId="258"/>
            <ac:spMk id="7" creationId="{BBC60011-EB84-4962-88BB-87610D15E85B}"/>
          </ac:spMkLst>
        </pc:spChg>
      </pc:sldChg>
      <pc:sldChg chg="modSp">
        <pc:chgData name="Gunta Parma" userId="f5df3a35b246eac8" providerId="LiveId" clId="{C251FBF5-23C2-4B34-B441-321E73825360}" dt="2020-12-05T16:55:57.886" v="1549"/>
        <pc:sldMkLst>
          <pc:docMk/>
          <pc:sldMk cId="1810850159" sldId="259"/>
        </pc:sldMkLst>
        <pc:spChg chg="mod">
          <ac:chgData name="Gunta Parma" userId="f5df3a35b246eac8" providerId="LiveId" clId="{C251FBF5-23C2-4B34-B441-321E73825360}" dt="2020-12-05T15:03:43.969" v="5" actId="1076"/>
          <ac:spMkLst>
            <pc:docMk/>
            <pc:sldMk cId="1810850159" sldId="259"/>
            <ac:spMk id="4" creationId="{84DD4B65-B3A9-4A60-98CE-48A24938758F}"/>
          </ac:spMkLst>
        </pc:spChg>
        <pc:spChg chg="mod">
          <ac:chgData name="Gunta Parma" userId="f5df3a35b246eac8" providerId="LiveId" clId="{C251FBF5-23C2-4B34-B441-321E73825360}" dt="2020-12-05T16:55:31.321" v="1547"/>
          <ac:spMkLst>
            <pc:docMk/>
            <pc:sldMk cId="1810850159" sldId="259"/>
            <ac:spMk id="5" creationId="{D9A77C2C-EC64-4D0C-84F0-CF4908C2B96F}"/>
          </ac:spMkLst>
        </pc:spChg>
        <pc:spChg chg="mod">
          <ac:chgData name="Gunta Parma" userId="f5df3a35b246eac8" providerId="LiveId" clId="{C251FBF5-23C2-4B34-B441-321E73825360}" dt="2020-12-05T16:55:43.355" v="1548"/>
          <ac:spMkLst>
            <pc:docMk/>
            <pc:sldMk cId="1810850159" sldId="259"/>
            <ac:spMk id="6" creationId="{B8379D32-041B-4E36-A607-A6035CFA24D7}"/>
          </ac:spMkLst>
        </pc:spChg>
        <pc:spChg chg="mod">
          <ac:chgData name="Gunta Parma" userId="f5df3a35b246eac8" providerId="LiveId" clId="{C251FBF5-23C2-4B34-B441-321E73825360}" dt="2020-12-05T16:55:57.886" v="1549"/>
          <ac:spMkLst>
            <pc:docMk/>
            <pc:sldMk cId="1810850159" sldId="259"/>
            <ac:spMk id="7" creationId="{2CF0CFC3-3CC1-43D4-91FE-724A27400631}"/>
          </ac:spMkLst>
        </pc:spChg>
      </pc:sldChg>
      <pc:sldChg chg="addSp delSp modSp add del">
        <pc:chgData name="Gunta Parma" userId="f5df3a35b246eac8" providerId="LiveId" clId="{C251FBF5-23C2-4B34-B441-321E73825360}" dt="2020-12-05T15:05:53.834" v="31" actId="2696"/>
        <pc:sldMkLst>
          <pc:docMk/>
          <pc:sldMk cId="1856871298" sldId="260"/>
        </pc:sldMkLst>
        <pc:spChg chg="mod">
          <ac:chgData name="Gunta Parma" userId="f5df3a35b246eac8" providerId="LiveId" clId="{C251FBF5-23C2-4B34-B441-321E73825360}" dt="2020-12-05T15:03:36.768" v="4" actId="122"/>
          <ac:spMkLst>
            <pc:docMk/>
            <pc:sldMk cId="1856871298" sldId="260"/>
            <ac:spMk id="2" creationId="{707BAAEF-356C-43BD-9153-FB75F6AB11B2}"/>
          </ac:spMkLst>
        </pc:spChg>
        <pc:spChg chg="add mod">
          <ac:chgData name="Gunta Parma" userId="f5df3a35b246eac8" providerId="LiveId" clId="{C251FBF5-23C2-4B34-B441-321E73825360}" dt="2020-12-05T15:04:29.757" v="10" actId="20577"/>
          <ac:spMkLst>
            <pc:docMk/>
            <pc:sldMk cId="1856871298" sldId="260"/>
            <ac:spMk id="4" creationId="{B5C87EFF-8E5B-48A9-B766-547192896772}"/>
          </ac:spMkLst>
        </pc:spChg>
        <pc:spChg chg="add del mod">
          <ac:chgData name="Gunta Parma" userId="f5df3a35b246eac8" providerId="LiveId" clId="{C251FBF5-23C2-4B34-B441-321E73825360}" dt="2020-12-05T15:05:12.075" v="19"/>
          <ac:spMkLst>
            <pc:docMk/>
            <pc:sldMk cId="1856871298" sldId="260"/>
            <ac:spMk id="5" creationId="{4C965419-31AF-4A1C-8405-07053C88C2D3}"/>
          </ac:spMkLst>
        </pc:spChg>
        <pc:spChg chg="add del mod">
          <ac:chgData name="Gunta Parma" userId="f5df3a35b246eac8" providerId="LiveId" clId="{C251FBF5-23C2-4B34-B441-321E73825360}" dt="2020-12-05T15:05:12.075" v="21"/>
          <ac:spMkLst>
            <pc:docMk/>
            <pc:sldMk cId="1856871298" sldId="260"/>
            <ac:spMk id="6" creationId="{EA8359AE-6B8F-4AA2-9AA7-A01B6D1C5B8A}"/>
          </ac:spMkLst>
        </pc:spChg>
        <pc:spChg chg="add del mod">
          <ac:chgData name="Gunta Parma" userId="f5df3a35b246eac8" providerId="LiveId" clId="{C251FBF5-23C2-4B34-B441-321E73825360}" dt="2020-12-05T15:05:12.075" v="23"/>
          <ac:spMkLst>
            <pc:docMk/>
            <pc:sldMk cId="1856871298" sldId="260"/>
            <ac:spMk id="7" creationId="{9665D281-0A22-4449-B13C-0DC52DF9F38E}"/>
          </ac:spMkLst>
        </pc:spChg>
        <pc:spChg chg="add del mod">
          <ac:chgData name="Gunta Parma" userId="f5df3a35b246eac8" providerId="LiveId" clId="{C251FBF5-23C2-4B34-B441-321E73825360}" dt="2020-12-05T15:05:12.075" v="25"/>
          <ac:spMkLst>
            <pc:docMk/>
            <pc:sldMk cId="1856871298" sldId="260"/>
            <ac:spMk id="8" creationId="{E6177ACB-19E6-4683-BED3-18C8ECBDB858}"/>
          </ac:spMkLst>
        </pc:spChg>
      </pc:sldChg>
      <pc:sldChg chg="addSp modSp add">
        <pc:chgData name="Gunta Parma" userId="f5df3a35b246eac8" providerId="LiveId" clId="{C251FBF5-23C2-4B34-B441-321E73825360}" dt="2020-12-05T16:56:58.169" v="1552"/>
        <pc:sldMkLst>
          <pc:docMk/>
          <pc:sldMk cId="686910079" sldId="261"/>
        </pc:sldMkLst>
        <pc:spChg chg="mod">
          <ac:chgData name="Gunta Parma" userId="f5df3a35b246eac8" providerId="LiveId" clId="{C251FBF5-23C2-4B34-B441-321E73825360}" dt="2020-12-05T15:05:31.537" v="29" actId="122"/>
          <ac:spMkLst>
            <pc:docMk/>
            <pc:sldMk cId="686910079" sldId="261"/>
            <ac:spMk id="2" creationId="{05676CFD-4684-4EB1-A072-8EF675DAB451}"/>
          </ac:spMkLst>
        </pc:spChg>
        <pc:spChg chg="add mod">
          <ac:chgData name="Gunta Parma" userId="f5df3a35b246eac8" providerId="LiveId" clId="{C251FBF5-23C2-4B34-B441-321E73825360}" dt="2020-12-05T15:08:30.187" v="58" actId="1076"/>
          <ac:spMkLst>
            <pc:docMk/>
            <pc:sldMk cId="686910079" sldId="261"/>
            <ac:spMk id="3" creationId="{4744A0E2-FC90-463D-AFE1-CE37177DA8B1}"/>
          </ac:spMkLst>
        </pc:spChg>
        <pc:spChg chg="add mod">
          <ac:chgData name="Gunta Parma" userId="f5df3a35b246eac8" providerId="LiveId" clId="{C251FBF5-23C2-4B34-B441-321E73825360}" dt="2020-12-05T16:56:35.454" v="1550"/>
          <ac:spMkLst>
            <pc:docMk/>
            <pc:sldMk cId="686910079" sldId="261"/>
            <ac:spMk id="4" creationId="{A9436575-3119-4781-B6D4-F2DF1BA06C31}"/>
          </ac:spMkLst>
        </pc:spChg>
        <pc:spChg chg="add mod">
          <ac:chgData name="Gunta Parma" userId="f5df3a35b246eac8" providerId="LiveId" clId="{C251FBF5-23C2-4B34-B441-321E73825360}" dt="2020-12-05T16:56:43.406" v="1551"/>
          <ac:spMkLst>
            <pc:docMk/>
            <pc:sldMk cId="686910079" sldId="261"/>
            <ac:spMk id="5" creationId="{274E69E3-6B73-43A6-922C-2C3AF1155FEE}"/>
          </ac:spMkLst>
        </pc:spChg>
        <pc:spChg chg="add mod">
          <ac:chgData name="Gunta Parma" userId="f5df3a35b246eac8" providerId="LiveId" clId="{C251FBF5-23C2-4B34-B441-321E73825360}" dt="2020-12-05T16:56:58.169" v="1552"/>
          <ac:spMkLst>
            <pc:docMk/>
            <pc:sldMk cId="686910079" sldId="261"/>
            <ac:spMk id="6" creationId="{D54B7F5C-26AE-414F-963B-47B5289B2276}"/>
          </ac:spMkLst>
        </pc:spChg>
        <pc:spChg chg="add">
          <ac:chgData name="Gunta Parma" userId="f5df3a35b246eac8" providerId="LiveId" clId="{C251FBF5-23C2-4B34-B441-321E73825360}" dt="2020-12-05T15:07:19.009" v="52"/>
          <ac:spMkLst>
            <pc:docMk/>
            <pc:sldMk cId="686910079" sldId="261"/>
            <ac:spMk id="7" creationId="{BBA83DD6-03F4-4D0C-953F-C2BF35A07DCD}"/>
          </ac:spMkLst>
        </pc:spChg>
      </pc:sldChg>
      <pc:sldChg chg="addSp modSp add">
        <pc:chgData name="Gunta Parma" userId="f5df3a35b246eac8" providerId="LiveId" clId="{C251FBF5-23C2-4B34-B441-321E73825360}" dt="2020-12-05T16:57:55.134" v="1555"/>
        <pc:sldMkLst>
          <pc:docMk/>
          <pc:sldMk cId="3512711764" sldId="262"/>
        </pc:sldMkLst>
        <pc:spChg chg="mod">
          <ac:chgData name="Gunta Parma" userId="f5df3a35b246eac8" providerId="LiveId" clId="{C251FBF5-23C2-4B34-B441-321E73825360}" dt="2020-12-05T15:08:26.629" v="57" actId="14100"/>
          <ac:spMkLst>
            <pc:docMk/>
            <pc:sldMk cId="3512711764" sldId="262"/>
            <ac:spMk id="2" creationId="{0E0B8462-FDCF-4314-8917-094706DF9347}"/>
          </ac:spMkLst>
        </pc:spChg>
        <pc:spChg chg="add mod">
          <ac:chgData name="Gunta Parma" userId="f5df3a35b246eac8" providerId="LiveId" clId="{C251FBF5-23C2-4B34-B441-321E73825360}" dt="2020-12-05T15:08:51.413" v="60"/>
          <ac:spMkLst>
            <pc:docMk/>
            <pc:sldMk cId="3512711764" sldId="262"/>
            <ac:spMk id="3" creationId="{45486351-74EA-4147-984A-B9015A2C379C}"/>
          </ac:spMkLst>
        </pc:spChg>
        <pc:spChg chg="add mod">
          <ac:chgData name="Gunta Parma" userId="f5df3a35b246eac8" providerId="LiveId" clId="{C251FBF5-23C2-4B34-B441-321E73825360}" dt="2020-12-05T16:57:45.336" v="1554"/>
          <ac:spMkLst>
            <pc:docMk/>
            <pc:sldMk cId="3512711764" sldId="262"/>
            <ac:spMk id="4" creationId="{01556E0B-61A0-40F7-81A7-63CC05428EA9}"/>
          </ac:spMkLst>
        </pc:spChg>
        <pc:spChg chg="add mod">
          <ac:chgData name="Gunta Parma" userId="f5df3a35b246eac8" providerId="LiveId" clId="{C251FBF5-23C2-4B34-B441-321E73825360}" dt="2020-12-05T16:57:35.776" v="1553"/>
          <ac:spMkLst>
            <pc:docMk/>
            <pc:sldMk cId="3512711764" sldId="262"/>
            <ac:spMk id="5" creationId="{3BDB5747-557B-4E11-AF4D-D626C2750520}"/>
          </ac:spMkLst>
        </pc:spChg>
        <pc:spChg chg="add mod">
          <ac:chgData name="Gunta Parma" userId="f5df3a35b246eac8" providerId="LiveId" clId="{C251FBF5-23C2-4B34-B441-321E73825360}" dt="2020-12-05T16:57:55.134" v="1555"/>
          <ac:spMkLst>
            <pc:docMk/>
            <pc:sldMk cId="3512711764" sldId="262"/>
            <ac:spMk id="6" creationId="{9F446967-D1A1-4173-937E-443452824390}"/>
          </ac:spMkLst>
        </pc:spChg>
        <pc:spChg chg="add">
          <ac:chgData name="Gunta Parma" userId="f5df3a35b246eac8" providerId="LiveId" clId="{C251FBF5-23C2-4B34-B441-321E73825360}" dt="2020-12-05T15:09:23.417" v="64"/>
          <ac:spMkLst>
            <pc:docMk/>
            <pc:sldMk cId="3512711764" sldId="262"/>
            <ac:spMk id="7" creationId="{B54EA40C-E8C2-41BE-9203-32DF44C5890B}"/>
          </ac:spMkLst>
        </pc:spChg>
      </pc:sldChg>
      <pc:sldChg chg="addSp delSp modSp add">
        <pc:chgData name="Gunta Parma" userId="f5df3a35b246eac8" providerId="LiveId" clId="{C251FBF5-23C2-4B34-B441-321E73825360}" dt="2020-12-05T16:59:18.669" v="1559"/>
        <pc:sldMkLst>
          <pc:docMk/>
          <pc:sldMk cId="2011883269" sldId="263"/>
        </pc:sldMkLst>
        <pc:spChg chg="mod">
          <ac:chgData name="Gunta Parma" userId="f5df3a35b246eac8" providerId="LiveId" clId="{C251FBF5-23C2-4B34-B441-321E73825360}" dt="2020-12-05T15:15:43.904" v="71" actId="27636"/>
          <ac:spMkLst>
            <pc:docMk/>
            <pc:sldMk cId="2011883269" sldId="263"/>
            <ac:spMk id="2" creationId="{FDC1D51D-CF66-422B-81F3-8A66F66ED9D3}"/>
          </ac:spMkLst>
        </pc:spChg>
        <pc:spChg chg="add mod">
          <ac:chgData name="Gunta Parma" userId="f5df3a35b246eac8" providerId="LiveId" clId="{C251FBF5-23C2-4B34-B441-321E73825360}" dt="2020-12-05T16:58:43.419" v="1556"/>
          <ac:spMkLst>
            <pc:docMk/>
            <pc:sldMk cId="2011883269" sldId="263"/>
            <ac:spMk id="3" creationId="{8E2C4673-BE96-41E1-B2EA-CE96A9826FDA}"/>
          </ac:spMkLst>
        </pc:spChg>
        <pc:spChg chg="add mod">
          <ac:chgData name="Gunta Parma" userId="f5df3a35b246eac8" providerId="LiveId" clId="{C251FBF5-23C2-4B34-B441-321E73825360}" dt="2020-12-05T16:58:55.986" v="1557"/>
          <ac:spMkLst>
            <pc:docMk/>
            <pc:sldMk cId="2011883269" sldId="263"/>
            <ac:spMk id="4" creationId="{805230BA-C964-411C-9EBC-F6C2BEF20460}"/>
          </ac:spMkLst>
        </pc:spChg>
        <pc:spChg chg="add mod">
          <ac:chgData name="Gunta Parma" userId="f5df3a35b246eac8" providerId="LiveId" clId="{C251FBF5-23C2-4B34-B441-321E73825360}" dt="2020-12-05T16:59:07.937" v="1558"/>
          <ac:spMkLst>
            <pc:docMk/>
            <pc:sldMk cId="2011883269" sldId="263"/>
            <ac:spMk id="5" creationId="{D709F470-5484-43E6-B24E-1275695B3A52}"/>
          </ac:spMkLst>
        </pc:spChg>
        <pc:spChg chg="add del">
          <ac:chgData name="Gunta Parma" userId="f5df3a35b246eac8" providerId="LiveId" clId="{C251FBF5-23C2-4B34-B441-321E73825360}" dt="2020-12-05T15:19:04.103" v="154"/>
          <ac:spMkLst>
            <pc:docMk/>
            <pc:sldMk cId="2011883269" sldId="263"/>
            <ac:spMk id="6" creationId="{B37BC2BD-20AD-4CB1-AFA8-7D5F72C150ED}"/>
          </ac:spMkLst>
        </pc:spChg>
        <pc:spChg chg="add mod">
          <ac:chgData name="Gunta Parma" userId="f5df3a35b246eac8" providerId="LiveId" clId="{C251FBF5-23C2-4B34-B441-321E73825360}" dt="2020-12-05T16:59:18.669" v="1559"/>
          <ac:spMkLst>
            <pc:docMk/>
            <pc:sldMk cId="2011883269" sldId="263"/>
            <ac:spMk id="7" creationId="{91701A4D-43FB-4122-B1A2-D2A5976456C9}"/>
          </ac:spMkLst>
        </pc:spChg>
        <pc:spChg chg="add">
          <ac:chgData name="Gunta Parma" userId="f5df3a35b246eac8" providerId="LiveId" clId="{C251FBF5-23C2-4B34-B441-321E73825360}" dt="2020-12-05T15:19:59.456" v="202"/>
          <ac:spMkLst>
            <pc:docMk/>
            <pc:sldMk cId="2011883269" sldId="263"/>
            <ac:spMk id="8" creationId="{5AEF0A01-BE1C-49E6-B0E1-FBFF4EE35A23}"/>
          </ac:spMkLst>
        </pc:spChg>
      </pc:sldChg>
      <pc:sldChg chg="modSp add">
        <pc:chgData name="Gunta Parma" userId="f5df3a35b246eac8" providerId="LiveId" clId="{C251FBF5-23C2-4B34-B441-321E73825360}" dt="2020-12-05T15:23:54.296" v="311" actId="255"/>
        <pc:sldMkLst>
          <pc:docMk/>
          <pc:sldMk cId="32009072" sldId="264"/>
        </pc:sldMkLst>
        <pc:spChg chg="mod">
          <ac:chgData name="Gunta Parma" userId="f5df3a35b246eac8" providerId="LiveId" clId="{C251FBF5-23C2-4B34-B441-321E73825360}" dt="2020-12-05T15:20:22.712" v="223" actId="27636"/>
          <ac:spMkLst>
            <pc:docMk/>
            <pc:sldMk cId="32009072" sldId="264"/>
            <ac:spMk id="2" creationId="{592C3CD6-365B-40CE-870C-746BE1E6F23A}"/>
          </ac:spMkLst>
        </pc:spChg>
        <pc:spChg chg="mod">
          <ac:chgData name="Gunta Parma" userId="f5df3a35b246eac8" providerId="LiveId" clId="{C251FBF5-23C2-4B34-B441-321E73825360}" dt="2020-12-05T15:23:54.296" v="311" actId="255"/>
          <ac:spMkLst>
            <pc:docMk/>
            <pc:sldMk cId="32009072" sldId="264"/>
            <ac:spMk id="3" creationId="{6894A8E2-7337-4670-B665-4C3A976C6510}"/>
          </ac:spMkLst>
        </pc:spChg>
      </pc:sldChg>
      <pc:sldChg chg="addSp modSp add">
        <pc:chgData name="Gunta Parma" userId="f5df3a35b246eac8" providerId="LiveId" clId="{C251FBF5-23C2-4B34-B441-321E73825360}" dt="2020-12-05T17:00:27.205" v="1561"/>
        <pc:sldMkLst>
          <pc:docMk/>
          <pc:sldMk cId="1166834450" sldId="265"/>
        </pc:sldMkLst>
        <pc:spChg chg="mod">
          <ac:chgData name="Gunta Parma" userId="f5df3a35b246eac8" providerId="LiveId" clId="{C251FBF5-23C2-4B34-B441-321E73825360}" dt="2020-12-05T15:30:20.599" v="331" actId="113"/>
          <ac:spMkLst>
            <pc:docMk/>
            <pc:sldMk cId="1166834450" sldId="265"/>
            <ac:spMk id="2" creationId="{FF43A4ED-1EB4-4C74-9F27-DAE260A5D725}"/>
          </ac:spMkLst>
        </pc:spChg>
        <pc:spChg chg="add mod">
          <ac:chgData name="Gunta Parma" userId="f5df3a35b246eac8" providerId="LiveId" clId="{C251FBF5-23C2-4B34-B441-321E73825360}" dt="2020-12-05T15:30:14.164" v="330" actId="14100"/>
          <ac:spMkLst>
            <pc:docMk/>
            <pc:sldMk cId="1166834450" sldId="265"/>
            <ac:spMk id="5" creationId="{097397B3-1C31-45DB-855F-F6A1E4B0B03F}"/>
          </ac:spMkLst>
        </pc:spChg>
        <pc:spChg chg="add mod">
          <ac:chgData name="Gunta Parma" userId="f5df3a35b246eac8" providerId="LiveId" clId="{C251FBF5-23C2-4B34-B441-321E73825360}" dt="2020-12-05T17:00:08.230" v="1560"/>
          <ac:spMkLst>
            <pc:docMk/>
            <pc:sldMk cId="1166834450" sldId="265"/>
            <ac:spMk id="6" creationId="{05C17651-279B-4D37-BF05-BC649EC15D39}"/>
          </ac:spMkLst>
        </pc:spChg>
        <pc:spChg chg="add mod">
          <ac:chgData name="Gunta Parma" userId="f5df3a35b246eac8" providerId="LiveId" clId="{C251FBF5-23C2-4B34-B441-321E73825360}" dt="2020-12-05T17:00:27.205" v="1561"/>
          <ac:spMkLst>
            <pc:docMk/>
            <pc:sldMk cId="1166834450" sldId="265"/>
            <ac:spMk id="7" creationId="{8CF0AF5D-1931-4240-BCEC-C684C722580E}"/>
          </ac:spMkLst>
        </pc:spChg>
        <pc:spChg chg="add">
          <ac:chgData name="Gunta Parma" userId="f5df3a35b246eac8" providerId="LiveId" clId="{C251FBF5-23C2-4B34-B441-321E73825360}" dt="2020-12-05T15:31:26.962" v="337"/>
          <ac:spMkLst>
            <pc:docMk/>
            <pc:sldMk cId="1166834450" sldId="265"/>
            <ac:spMk id="8" creationId="{4DCDDB45-EA6D-4367-BA78-1ACD664D1AD7}"/>
          </ac:spMkLst>
        </pc:spChg>
        <pc:picChg chg="add mod">
          <ac:chgData name="Gunta Parma" userId="f5df3a35b246eac8" providerId="LiveId" clId="{C251FBF5-23C2-4B34-B441-321E73825360}" dt="2020-12-05T15:28:17.780" v="322" actId="1076"/>
          <ac:picMkLst>
            <pc:docMk/>
            <pc:sldMk cId="1166834450" sldId="265"/>
            <ac:picMk id="4" creationId="{79D8B0FF-6172-48A0-B50C-35824CEDC5F3}"/>
          </ac:picMkLst>
        </pc:picChg>
      </pc:sldChg>
      <pc:sldChg chg="addSp modSp add">
        <pc:chgData name="Gunta Parma" userId="f5df3a35b246eac8" providerId="LiveId" clId="{C251FBF5-23C2-4B34-B441-321E73825360}" dt="2020-12-05T17:02:11.414" v="1566"/>
        <pc:sldMkLst>
          <pc:docMk/>
          <pc:sldMk cId="1916515771" sldId="266"/>
        </pc:sldMkLst>
        <pc:spChg chg="mod">
          <ac:chgData name="Gunta Parma" userId="f5df3a35b246eac8" providerId="LiveId" clId="{C251FBF5-23C2-4B34-B441-321E73825360}" dt="2020-12-05T15:42:58.740" v="344" actId="14100"/>
          <ac:spMkLst>
            <pc:docMk/>
            <pc:sldMk cId="1916515771" sldId="266"/>
            <ac:spMk id="2" creationId="{F91E5D40-7733-48E6-B896-0B5F22F3A87F}"/>
          </ac:spMkLst>
        </pc:spChg>
        <pc:spChg chg="add mod">
          <ac:chgData name="Gunta Parma" userId="f5df3a35b246eac8" providerId="LiveId" clId="{C251FBF5-23C2-4B34-B441-321E73825360}" dt="2020-12-05T15:46:14.551" v="387" actId="20577"/>
          <ac:spMkLst>
            <pc:docMk/>
            <pc:sldMk cId="1916515771" sldId="266"/>
            <ac:spMk id="3" creationId="{C6E7193E-D2E8-46F1-BA5F-7AF4E2DDC9C3}"/>
          </ac:spMkLst>
        </pc:spChg>
        <pc:spChg chg="add mod">
          <ac:chgData name="Gunta Parma" userId="f5df3a35b246eac8" providerId="LiveId" clId="{C251FBF5-23C2-4B34-B441-321E73825360}" dt="2020-12-05T15:50:33.153" v="471" actId="14100"/>
          <ac:spMkLst>
            <pc:docMk/>
            <pc:sldMk cId="1916515771" sldId="266"/>
            <ac:spMk id="4" creationId="{ED75D3B5-AEDE-4D3A-A3A0-D7F189A7A0C4}"/>
          </ac:spMkLst>
        </pc:spChg>
        <pc:spChg chg="add mod">
          <ac:chgData name="Gunta Parma" userId="f5df3a35b246eac8" providerId="LiveId" clId="{C251FBF5-23C2-4B34-B441-321E73825360}" dt="2020-12-05T15:44:17.511" v="351" actId="255"/>
          <ac:spMkLst>
            <pc:docMk/>
            <pc:sldMk cId="1916515771" sldId="266"/>
            <ac:spMk id="5" creationId="{7CE865F6-FFB1-4072-AEEA-ED953C858ED0}"/>
          </ac:spMkLst>
        </pc:spChg>
        <pc:spChg chg="add mod">
          <ac:chgData name="Gunta Parma" userId="f5df3a35b246eac8" providerId="LiveId" clId="{C251FBF5-23C2-4B34-B441-321E73825360}" dt="2020-12-05T17:01:35.115" v="1563"/>
          <ac:spMkLst>
            <pc:docMk/>
            <pc:sldMk cId="1916515771" sldId="266"/>
            <ac:spMk id="6" creationId="{02A24EE8-1FDF-49F3-AB67-6F4136412764}"/>
          </ac:spMkLst>
        </pc:spChg>
        <pc:spChg chg="add mod">
          <ac:chgData name="Gunta Parma" userId="f5df3a35b246eac8" providerId="LiveId" clId="{C251FBF5-23C2-4B34-B441-321E73825360}" dt="2020-12-05T17:01:46.567" v="1564"/>
          <ac:spMkLst>
            <pc:docMk/>
            <pc:sldMk cId="1916515771" sldId="266"/>
            <ac:spMk id="7" creationId="{5AB05871-A1B1-4772-AAB8-76E1B0BE3E93}"/>
          </ac:spMkLst>
        </pc:spChg>
        <pc:spChg chg="add mod">
          <ac:chgData name="Gunta Parma" userId="f5df3a35b246eac8" providerId="LiveId" clId="{C251FBF5-23C2-4B34-B441-321E73825360}" dt="2020-12-05T17:01:57.739" v="1565"/>
          <ac:spMkLst>
            <pc:docMk/>
            <pc:sldMk cId="1916515771" sldId="266"/>
            <ac:spMk id="8" creationId="{300D8B0A-6600-4BF5-B939-4D6E6CC22147}"/>
          </ac:spMkLst>
        </pc:spChg>
        <pc:spChg chg="add mod">
          <ac:chgData name="Gunta Parma" userId="f5df3a35b246eac8" providerId="LiveId" clId="{C251FBF5-23C2-4B34-B441-321E73825360}" dt="2020-12-05T17:02:11.414" v="1566"/>
          <ac:spMkLst>
            <pc:docMk/>
            <pc:sldMk cId="1916515771" sldId="266"/>
            <ac:spMk id="9" creationId="{30832E04-DE2D-46AA-A639-34293EBAB720}"/>
          </ac:spMkLst>
        </pc:spChg>
        <pc:spChg chg="add">
          <ac:chgData name="Gunta Parma" userId="f5df3a35b246eac8" providerId="LiveId" clId="{C251FBF5-23C2-4B34-B441-321E73825360}" dt="2020-12-05T15:50:02.954" v="464"/>
          <ac:spMkLst>
            <pc:docMk/>
            <pc:sldMk cId="1916515771" sldId="266"/>
            <ac:spMk id="10" creationId="{DFD2AF72-44F7-4778-B74A-D4EA0A9B0384}"/>
          </ac:spMkLst>
        </pc:spChg>
      </pc:sldChg>
      <pc:sldChg chg="addSp modSp add modAnim">
        <pc:chgData name="Gunta Parma" userId="f5df3a35b246eac8" providerId="LiveId" clId="{C251FBF5-23C2-4B34-B441-321E73825360}" dt="2020-12-05T17:03:24.577" v="1572" actId="1076"/>
        <pc:sldMkLst>
          <pc:docMk/>
          <pc:sldMk cId="2959973073" sldId="267"/>
        </pc:sldMkLst>
        <pc:spChg chg="mod">
          <ac:chgData name="Gunta Parma" userId="f5df3a35b246eac8" providerId="LiveId" clId="{C251FBF5-23C2-4B34-B441-321E73825360}" dt="2020-12-05T15:52:53.878" v="477" actId="122"/>
          <ac:spMkLst>
            <pc:docMk/>
            <pc:sldMk cId="2959973073" sldId="267"/>
            <ac:spMk id="2" creationId="{29A2BDC7-BD0D-46DB-AD21-62D298F20DF0}"/>
          </ac:spMkLst>
        </pc:spChg>
        <pc:spChg chg="add mod">
          <ac:chgData name="Gunta Parma" userId="f5df3a35b246eac8" providerId="LiveId" clId="{C251FBF5-23C2-4B34-B441-321E73825360}" dt="2020-12-05T15:55:18.778" v="546" actId="1076"/>
          <ac:spMkLst>
            <pc:docMk/>
            <pc:sldMk cId="2959973073" sldId="267"/>
            <ac:spMk id="3" creationId="{87C0A937-6B0F-4033-82B1-ABB51E82D5EF}"/>
          </ac:spMkLst>
        </pc:spChg>
        <pc:spChg chg="add mod">
          <ac:chgData name="Gunta Parma" userId="f5df3a35b246eac8" providerId="LiveId" clId="{C251FBF5-23C2-4B34-B441-321E73825360}" dt="2020-12-05T15:57:20.625" v="686" actId="20577"/>
          <ac:spMkLst>
            <pc:docMk/>
            <pc:sldMk cId="2959973073" sldId="267"/>
            <ac:spMk id="4" creationId="{1FD7C9F9-38E1-4621-892E-FC1F12D85490}"/>
          </ac:spMkLst>
        </pc:spChg>
        <pc:spChg chg="add mod">
          <ac:chgData name="Gunta Parma" userId="f5df3a35b246eac8" providerId="LiveId" clId="{C251FBF5-23C2-4B34-B441-321E73825360}" dt="2020-12-05T15:57:50.594" v="689" actId="20577"/>
          <ac:spMkLst>
            <pc:docMk/>
            <pc:sldMk cId="2959973073" sldId="267"/>
            <ac:spMk id="5" creationId="{19981646-E1B8-405F-87FF-1E6C3C00BD93}"/>
          </ac:spMkLst>
        </pc:spChg>
        <pc:spChg chg="add mod">
          <ac:chgData name="Gunta Parma" userId="f5df3a35b246eac8" providerId="LiveId" clId="{C251FBF5-23C2-4B34-B441-321E73825360}" dt="2020-12-05T17:03:24.577" v="1572" actId="1076"/>
          <ac:spMkLst>
            <pc:docMk/>
            <pc:sldMk cId="2959973073" sldId="267"/>
            <ac:spMk id="6" creationId="{0D81489A-CA78-4F8B-BA3E-F8EDC67F179C}"/>
          </ac:spMkLst>
        </pc:spChg>
      </pc:sldChg>
      <pc:sldChg chg="addSp modSp add modAnim">
        <pc:chgData name="Gunta Parma" userId="f5df3a35b246eac8" providerId="LiveId" clId="{C251FBF5-23C2-4B34-B441-321E73825360}" dt="2020-12-05T17:06:55.686" v="1590"/>
        <pc:sldMkLst>
          <pc:docMk/>
          <pc:sldMk cId="3063648310" sldId="268"/>
        </pc:sldMkLst>
        <pc:spChg chg="mod">
          <ac:chgData name="Gunta Parma" userId="f5df3a35b246eac8" providerId="LiveId" clId="{C251FBF5-23C2-4B34-B441-321E73825360}" dt="2020-12-05T15:59:42.963" v="700" actId="122"/>
          <ac:spMkLst>
            <pc:docMk/>
            <pc:sldMk cId="3063648310" sldId="268"/>
            <ac:spMk id="2" creationId="{770B8425-02A6-44FF-AC07-3F4F2A814054}"/>
          </ac:spMkLst>
        </pc:spChg>
        <pc:spChg chg="add mod">
          <ac:chgData name="Gunta Parma" userId="f5df3a35b246eac8" providerId="LiveId" clId="{C251FBF5-23C2-4B34-B441-321E73825360}" dt="2020-12-05T16:02:18.273" v="759" actId="113"/>
          <ac:spMkLst>
            <pc:docMk/>
            <pc:sldMk cId="3063648310" sldId="268"/>
            <ac:spMk id="3" creationId="{C7313D05-5F5C-4FB4-A491-726100989D8A}"/>
          </ac:spMkLst>
        </pc:spChg>
        <pc:spChg chg="add mod">
          <ac:chgData name="Gunta Parma" userId="f5df3a35b246eac8" providerId="LiveId" clId="{C251FBF5-23C2-4B34-B441-321E73825360}" dt="2020-12-05T17:04:23.560" v="1581"/>
          <ac:spMkLst>
            <pc:docMk/>
            <pc:sldMk cId="3063648310" sldId="268"/>
            <ac:spMk id="4" creationId="{F58F1398-AA94-4D6E-BC8D-ED02AB128039}"/>
          </ac:spMkLst>
        </pc:spChg>
        <pc:spChg chg="add mod">
          <ac:chgData name="Gunta Parma" userId="f5df3a35b246eac8" providerId="LiveId" clId="{C251FBF5-23C2-4B34-B441-321E73825360}" dt="2020-12-05T17:04:44.856" v="1582"/>
          <ac:spMkLst>
            <pc:docMk/>
            <pc:sldMk cId="3063648310" sldId="268"/>
            <ac:spMk id="5" creationId="{BEEB6E92-06AA-4DAB-956D-2586760F3465}"/>
          </ac:spMkLst>
        </pc:spChg>
        <pc:spChg chg="add mod">
          <ac:chgData name="Gunta Parma" userId="f5df3a35b246eac8" providerId="LiveId" clId="{C251FBF5-23C2-4B34-B441-321E73825360}" dt="2020-12-05T17:04:50.942" v="1584" actId="20577"/>
          <ac:spMkLst>
            <pc:docMk/>
            <pc:sldMk cId="3063648310" sldId="268"/>
            <ac:spMk id="6" creationId="{2F93E055-D018-4B73-BA55-7AE51301BE39}"/>
          </ac:spMkLst>
        </pc:spChg>
        <pc:spChg chg="add mod">
          <ac:chgData name="Gunta Parma" userId="f5df3a35b246eac8" providerId="LiveId" clId="{C251FBF5-23C2-4B34-B441-321E73825360}" dt="2020-12-05T17:05:05.717" v="1586"/>
          <ac:spMkLst>
            <pc:docMk/>
            <pc:sldMk cId="3063648310" sldId="268"/>
            <ac:spMk id="7" creationId="{7222A717-8240-4699-89C6-FBF13118657F}"/>
          </ac:spMkLst>
        </pc:spChg>
        <pc:spChg chg="add mod">
          <ac:chgData name="Gunta Parma" userId="f5df3a35b246eac8" providerId="LiveId" clId="{C251FBF5-23C2-4B34-B441-321E73825360}" dt="2020-12-05T17:05:23.265" v="1587"/>
          <ac:spMkLst>
            <pc:docMk/>
            <pc:sldMk cId="3063648310" sldId="268"/>
            <ac:spMk id="8" creationId="{80C2788B-73DE-45A4-AE0E-F509C440ECB5}"/>
          </ac:spMkLst>
        </pc:spChg>
        <pc:spChg chg="add mod">
          <ac:chgData name="Gunta Parma" userId="f5df3a35b246eac8" providerId="LiveId" clId="{C251FBF5-23C2-4B34-B441-321E73825360}" dt="2020-12-05T16:20:29.733" v="1138" actId="1076"/>
          <ac:spMkLst>
            <pc:docMk/>
            <pc:sldMk cId="3063648310" sldId="268"/>
            <ac:spMk id="9" creationId="{33CBD448-31F6-4386-BBC4-9B3F71DF62F1}"/>
          </ac:spMkLst>
        </pc:spChg>
        <pc:spChg chg="add mod">
          <ac:chgData name="Gunta Parma" userId="f5df3a35b246eac8" providerId="LiveId" clId="{C251FBF5-23C2-4B34-B441-321E73825360}" dt="2020-12-05T17:03:54.735" v="1579" actId="1076"/>
          <ac:spMkLst>
            <pc:docMk/>
            <pc:sldMk cId="3063648310" sldId="268"/>
            <ac:spMk id="10" creationId="{6286ECDA-5FB2-435E-93C3-B778D4F52963}"/>
          </ac:spMkLst>
        </pc:spChg>
        <pc:spChg chg="add mod">
          <ac:chgData name="Gunta Parma" userId="f5df3a35b246eac8" providerId="LiveId" clId="{C251FBF5-23C2-4B34-B441-321E73825360}" dt="2020-12-05T17:06:54.150" v="1589" actId="1076"/>
          <ac:spMkLst>
            <pc:docMk/>
            <pc:sldMk cId="3063648310" sldId="268"/>
            <ac:spMk id="11" creationId="{36ADF15E-92DC-4776-8304-8B5BF8F78620}"/>
          </ac:spMkLst>
        </pc:spChg>
      </pc:sldChg>
      <pc:sldChg chg="addSp modSp add modAnim">
        <pc:chgData name="Gunta Parma" userId="f5df3a35b246eac8" providerId="LiveId" clId="{C251FBF5-23C2-4B34-B441-321E73825360}" dt="2020-12-05T16:08:57.343" v="885"/>
        <pc:sldMkLst>
          <pc:docMk/>
          <pc:sldMk cId="1080303336" sldId="269"/>
        </pc:sldMkLst>
        <pc:spChg chg="mod">
          <ac:chgData name="Gunta Parma" userId="f5df3a35b246eac8" providerId="LiveId" clId="{C251FBF5-23C2-4B34-B441-321E73825360}" dt="2020-12-05T16:04:45.195" v="776" actId="1076"/>
          <ac:spMkLst>
            <pc:docMk/>
            <pc:sldMk cId="1080303336" sldId="269"/>
            <ac:spMk id="2" creationId="{84E42F76-632F-4654-BC8F-348318179CC9}"/>
          </ac:spMkLst>
        </pc:spChg>
        <pc:spChg chg="add mod">
          <ac:chgData name="Gunta Parma" userId="f5df3a35b246eac8" providerId="LiveId" clId="{C251FBF5-23C2-4B34-B441-321E73825360}" dt="2020-12-05T16:05:34.712" v="784" actId="122"/>
          <ac:spMkLst>
            <pc:docMk/>
            <pc:sldMk cId="1080303336" sldId="269"/>
            <ac:spMk id="3" creationId="{C0FD658A-D203-46B6-B7AB-2D7C2511CCFA}"/>
          </ac:spMkLst>
        </pc:spChg>
        <pc:spChg chg="add mod">
          <ac:chgData name="Gunta Parma" userId="f5df3a35b246eac8" providerId="LiveId" clId="{C251FBF5-23C2-4B34-B441-321E73825360}" dt="2020-12-05T16:08:28.327" v="856" actId="14100"/>
          <ac:spMkLst>
            <pc:docMk/>
            <pc:sldMk cId="1080303336" sldId="269"/>
            <ac:spMk id="4" creationId="{82D250B7-39C7-4872-8ECA-A9E76E0356DE}"/>
          </ac:spMkLst>
        </pc:spChg>
        <pc:spChg chg="add mod">
          <ac:chgData name="Gunta Parma" userId="f5df3a35b246eac8" providerId="LiveId" clId="{C251FBF5-23C2-4B34-B441-321E73825360}" dt="2020-12-05T16:08:48.398" v="884" actId="6549"/>
          <ac:spMkLst>
            <pc:docMk/>
            <pc:sldMk cId="1080303336" sldId="269"/>
            <ac:spMk id="5" creationId="{88C71D94-0E96-4D6E-ACC8-886030C82D59}"/>
          </ac:spMkLst>
        </pc:spChg>
      </pc:sldChg>
      <pc:sldChg chg="addSp modSp add">
        <pc:chgData name="Gunta Parma" userId="f5df3a35b246eac8" providerId="LiveId" clId="{C251FBF5-23C2-4B34-B441-321E73825360}" dt="2020-12-05T17:08:48.209" v="1593"/>
        <pc:sldMkLst>
          <pc:docMk/>
          <pc:sldMk cId="4291978614" sldId="270"/>
        </pc:sldMkLst>
        <pc:spChg chg="mod">
          <ac:chgData name="Gunta Parma" userId="f5df3a35b246eac8" providerId="LiveId" clId="{C251FBF5-23C2-4B34-B441-321E73825360}" dt="2020-12-05T16:11:33.181" v="892" actId="14100"/>
          <ac:spMkLst>
            <pc:docMk/>
            <pc:sldMk cId="4291978614" sldId="270"/>
            <ac:spMk id="2" creationId="{B6B65F80-A19E-45D8-9F41-1238F17227CB}"/>
          </ac:spMkLst>
        </pc:spChg>
        <pc:spChg chg="add mod">
          <ac:chgData name="Gunta Parma" userId="f5df3a35b246eac8" providerId="LiveId" clId="{C251FBF5-23C2-4B34-B441-321E73825360}" dt="2020-12-05T16:12:19.146" v="898" actId="14100"/>
          <ac:spMkLst>
            <pc:docMk/>
            <pc:sldMk cId="4291978614" sldId="270"/>
            <ac:spMk id="3" creationId="{E6FC326E-0A06-41A6-8C8F-048E10E5EA26}"/>
          </ac:spMkLst>
        </pc:spChg>
        <pc:spChg chg="add mod">
          <ac:chgData name="Gunta Parma" userId="f5df3a35b246eac8" providerId="LiveId" clId="{C251FBF5-23C2-4B34-B441-321E73825360}" dt="2020-12-05T16:20:03.753" v="1128" actId="1076"/>
          <ac:spMkLst>
            <pc:docMk/>
            <pc:sldMk cId="4291978614" sldId="270"/>
            <ac:spMk id="6" creationId="{604C7156-27E5-4E3F-9380-485447C51A24}"/>
          </ac:spMkLst>
        </pc:spChg>
        <pc:spChg chg="add mod">
          <ac:chgData name="Gunta Parma" userId="f5df3a35b246eac8" providerId="LiveId" clId="{C251FBF5-23C2-4B34-B441-321E73825360}" dt="2020-12-05T16:20:05.991" v="1129" actId="1076"/>
          <ac:spMkLst>
            <pc:docMk/>
            <pc:sldMk cId="4291978614" sldId="270"/>
            <ac:spMk id="7" creationId="{8E0A6B87-9D0F-45AA-BE09-16208C924A5F}"/>
          </ac:spMkLst>
        </pc:spChg>
        <pc:spChg chg="add mod">
          <ac:chgData name="Gunta Parma" userId="f5df3a35b246eac8" providerId="LiveId" clId="{C251FBF5-23C2-4B34-B441-321E73825360}" dt="2020-12-05T16:20:08.082" v="1130" actId="1076"/>
          <ac:spMkLst>
            <pc:docMk/>
            <pc:sldMk cId="4291978614" sldId="270"/>
            <ac:spMk id="8" creationId="{1BA8E002-6A05-4A70-8743-E06796B4B790}"/>
          </ac:spMkLst>
        </pc:spChg>
        <pc:spChg chg="add mod">
          <ac:chgData name="Gunta Parma" userId="f5df3a35b246eac8" providerId="LiveId" clId="{C251FBF5-23C2-4B34-B441-321E73825360}" dt="2020-12-05T17:08:15.407" v="1591"/>
          <ac:spMkLst>
            <pc:docMk/>
            <pc:sldMk cId="4291978614" sldId="270"/>
            <ac:spMk id="9" creationId="{9356D09E-F9F2-427D-A545-C1692B03BC04}"/>
          </ac:spMkLst>
        </pc:spChg>
        <pc:spChg chg="add mod">
          <ac:chgData name="Gunta Parma" userId="f5df3a35b246eac8" providerId="LiveId" clId="{C251FBF5-23C2-4B34-B441-321E73825360}" dt="2020-12-05T17:08:28.563" v="1592"/>
          <ac:spMkLst>
            <pc:docMk/>
            <pc:sldMk cId="4291978614" sldId="270"/>
            <ac:spMk id="10" creationId="{166D23D3-14B0-492B-ADD4-0BBC636524CA}"/>
          </ac:spMkLst>
        </pc:spChg>
        <pc:spChg chg="add mod">
          <ac:chgData name="Gunta Parma" userId="f5df3a35b246eac8" providerId="LiveId" clId="{C251FBF5-23C2-4B34-B441-321E73825360}" dt="2020-12-05T17:08:48.209" v="1593"/>
          <ac:spMkLst>
            <pc:docMk/>
            <pc:sldMk cId="4291978614" sldId="270"/>
            <ac:spMk id="11" creationId="{8707BC8C-F762-4360-9573-BC6F80E371D4}"/>
          </ac:spMkLst>
        </pc:spChg>
        <pc:spChg chg="add">
          <ac:chgData name="Gunta Parma" userId="f5df3a35b246eac8" providerId="LiveId" clId="{C251FBF5-23C2-4B34-B441-321E73825360}" dt="2020-12-05T16:20:34.950" v="1139"/>
          <ac:spMkLst>
            <pc:docMk/>
            <pc:sldMk cId="4291978614" sldId="270"/>
            <ac:spMk id="12" creationId="{2242F5E2-079F-40CC-AE80-BACA3277341A}"/>
          </ac:spMkLst>
        </pc:spChg>
        <pc:picChg chg="add mod">
          <ac:chgData name="Gunta Parma" userId="f5df3a35b246eac8" providerId="LiveId" clId="{C251FBF5-23C2-4B34-B441-321E73825360}" dt="2020-12-05T16:14:03.080" v="903" actId="1076"/>
          <ac:picMkLst>
            <pc:docMk/>
            <pc:sldMk cId="4291978614" sldId="270"/>
            <ac:picMk id="5" creationId="{023ADC4C-35BA-43E7-89C0-6511F0F8A82C}"/>
          </ac:picMkLst>
        </pc:picChg>
      </pc:sldChg>
      <pc:sldChg chg="modSp add modAnim">
        <pc:chgData name="Gunta Parma" userId="f5df3a35b246eac8" providerId="LiveId" clId="{C251FBF5-23C2-4B34-B441-321E73825360}" dt="2020-12-05T16:26:34.692" v="1485"/>
        <pc:sldMkLst>
          <pc:docMk/>
          <pc:sldMk cId="629574741" sldId="271"/>
        </pc:sldMkLst>
        <pc:spChg chg="mod">
          <ac:chgData name="Gunta Parma" userId="f5df3a35b246eac8" providerId="LiveId" clId="{C251FBF5-23C2-4B34-B441-321E73825360}" dt="2020-12-05T16:21:41.094" v="1182" actId="27636"/>
          <ac:spMkLst>
            <pc:docMk/>
            <pc:sldMk cId="629574741" sldId="271"/>
            <ac:spMk id="2" creationId="{4D742BEE-135E-414E-B591-CCFC7E6EF3A4}"/>
          </ac:spMkLst>
        </pc:spChg>
        <pc:spChg chg="mod">
          <ac:chgData name="Gunta Parma" userId="f5df3a35b246eac8" providerId="LiveId" clId="{C251FBF5-23C2-4B34-B441-321E73825360}" dt="2020-12-05T16:25:45.848" v="1481" actId="20577"/>
          <ac:spMkLst>
            <pc:docMk/>
            <pc:sldMk cId="629574741" sldId="271"/>
            <ac:spMk id="3" creationId="{6D275251-19EB-478D-AE17-C33BE6A58EA1}"/>
          </ac:spMkLst>
        </pc:spChg>
      </pc:sldChg>
      <pc:sldChg chg="addSp delSp modSp add del">
        <pc:chgData name="Gunta Parma" userId="f5df3a35b246eac8" providerId="LiveId" clId="{C251FBF5-23C2-4B34-B441-321E73825360}" dt="2020-12-05T16:30:01.826" v="1489" actId="2696"/>
        <pc:sldMkLst>
          <pc:docMk/>
          <pc:sldMk cId="1672874057" sldId="272"/>
        </pc:sldMkLst>
        <pc:spChg chg="del">
          <ac:chgData name="Gunta Parma" userId="f5df3a35b246eac8" providerId="LiveId" clId="{C251FBF5-23C2-4B34-B441-321E73825360}" dt="2020-12-05T16:29:31.041" v="1487" actId="931"/>
          <ac:spMkLst>
            <pc:docMk/>
            <pc:sldMk cId="1672874057" sldId="272"/>
            <ac:spMk id="3" creationId="{814E7B8D-D2BC-498F-82B6-A85EC62102B9}"/>
          </ac:spMkLst>
        </pc:spChg>
        <pc:picChg chg="add mod">
          <ac:chgData name="Gunta Parma" userId="f5df3a35b246eac8" providerId="LiveId" clId="{C251FBF5-23C2-4B34-B441-321E73825360}" dt="2020-12-05T16:29:35.556" v="1488" actId="1076"/>
          <ac:picMkLst>
            <pc:docMk/>
            <pc:sldMk cId="1672874057" sldId="272"/>
            <ac:picMk id="6" creationId="{87AB1C02-80FE-4FF4-A8C1-132416F55D18}"/>
          </ac:picMkLst>
        </pc:picChg>
      </pc:sldChg>
      <pc:sldChg chg="addSp delSp modSp add">
        <pc:chgData name="Gunta Parma" userId="f5df3a35b246eac8" providerId="LiveId" clId="{C251FBF5-23C2-4B34-B441-321E73825360}" dt="2020-12-05T16:33:01.390" v="1519" actId="478"/>
        <pc:sldMkLst>
          <pc:docMk/>
          <pc:sldMk cId="4157344709" sldId="272"/>
        </pc:sldMkLst>
        <pc:spChg chg="add mod">
          <ac:chgData name="Gunta Parma" userId="f5df3a35b246eac8" providerId="LiveId" clId="{C251FBF5-23C2-4B34-B441-321E73825360}" dt="2020-12-05T16:30:57.946" v="1508" actId="255"/>
          <ac:spMkLst>
            <pc:docMk/>
            <pc:sldMk cId="4157344709" sldId="272"/>
            <ac:spMk id="2" creationId="{F8372404-DC33-4671-9A7E-DEC7997B48D5}"/>
          </ac:spMkLst>
        </pc:spChg>
        <pc:spChg chg="add">
          <ac:chgData name="Gunta Parma" userId="f5df3a35b246eac8" providerId="LiveId" clId="{C251FBF5-23C2-4B34-B441-321E73825360}" dt="2020-12-05T16:31:09.683" v="1509"/>
          <ac:spMkLst>
            <pc:docMk/>
            <pc:sldMk cId="4157344709" sldId="272"/>
            <ac:spMk id="4" creationId="{5F081DB1-1A0A-4C05-9372-452D4E692CFB}"/>
          </ac:spMkLst>
        </pc:spChg>
        <pc:picChg chg="add del mod">
          <ac:chgData name="Gunta Parma" userId="f5df3a35b246eac8" providerId="LiveId" clId="{C251FBF5-23C2-4B34-B441-321E73825360}" dt="2020-12-05T16:33:00.657" v="1518"/>
          <ac:picMkLst>
            <pc:docMk/>
            <pc:sldMk cId="4157344709" sldId="272"/>
            <ac:picMk id="5" creationId="{EF77B420-0B97-4191-87F6-D33F4885678E}"/>
          </ac:picMkLst>
        </pc:picChg>
        <pc:picChg chg="add del mod">
          <ac:chgData name="Gunta Parma" userId="f5df3a35b246eac8" providerId="LiveId" clId="{C251FBF5-23C2-4B34-B441-321E73825360}" dt="2020-12-05T16:33:01.390" v="1519" actId="478"/>
          <ac:picMkLst>
            <pc:docMk/>
            <pc:sldMk cId="4157344709" sldId="272"/>
            <ac:picMk id="2050" creationId="{FA6BCFF2-F0CF-47DF-817D-8085DDEAD7CF}"/>
          </ac:picMkLst>
        </pc:picChg>
      </pc:sldChg>
      <pc:sldChg chg="addSp modSp add">
        <pc:chgData name="Gunta Parma" userId="f5df3a35b246eac8" providerId="LiveId" clId="{C251FBF5-23C2-4B34-B441-321E73825360}" dt="2020-12-05T16:34:46.123" v="1540"/>
        <pc:sldMkLst>
          <pc:docMk/>
          <pc:sldMk cId="1308408891" sldId="273"/>
        </pc:sldMkLst>
        <pc:spChg chg="add mod">
          <ac:chgData name="Gunta Parma" userId="f5df3a35b246eac8" providerId="LiveId" clId="{C251FBF5-23C2-4B34-B441-321E73825360}" dt="2020-12-05T16:34:37.534" v="1539" actId="20577"/>
          <ac:spMkLst>
            <pc:docMk/>
            <pc:sldMk cId="1308408891" sldId="273"/>
            <ac:spMk id="4" creationId="{ED07D823-EBC1-415F-8175-C90FFE0E5778}"/>
          </ac:spMkLst>
        </pc:spChg>
        <pc:spChg chg="add">
          <ac:chgData name="Gunta Parma" userId="f5df3a35b246eac8" providerId="LiveId" clId="{C251FBF5-23C2-4B34-B441-321E73825360}" dt="2020-12-05T16:34:46.123" v="1540"/>
          <ac:spMkLst>
            <pc:docMk/>
            <pc:sldMk cId="1308408891" sldId="273"/>
            <ac:spMk id="5" creationId="{63483C9C-415E-42A3-AA88-BC36409693F6}"/>
          </ac:spMkLst>
        </pc:spChg>
        <pc:picChg chg="add mod">
          <ac:chgData name="Gunta Parma" userId="f5df3a35b246eac8" providerId="LiveId" clId="{C251FBF5-23C2-4B34-B441-321E73825360}" dt="2020-12-05T16:34:08.565" v="1523" actId="1076"/>
          <ac:picMkLst>
            <pc:docMk/>
            <pc:sldMk cId="1308408891" sldId="273"/>
            <ac:picMk id="3" creationId="{9E410CBE-DA9E-42A2-83F2-A12E250C1D10}"/>
          </ac:picMkLst>
        </pc:picChg>
      </pc:sldChg>
      <pc:sldChg chg="addSp delSp modSp add del">
        <pc:chgData name="Gunta Parma" userId="f5df3a35b246eac8" providerId="LiveId" clId="{C251FBF5-23C2-4B34-B441-321E73825360}" dt="2020-12-05T16:34:13.510" v="1524" actId="2696"/>
        <pc:sldMkLst>
          <pc:docMk/>
          <pc:sldMk cId="1025500859" sldId="274"/>
        </pc:sldMkLst>
        <pc:spChg chg="del">
          <ac:chgData name="Gunta Parma" userId="f5df3a35b246eac8" providerId="LiveId" clId="{C251FBF5-23C2-4B34-B441-321E73825360}" dt="2020-12-05T16:33:53.324" v="1521"/>
          <ac:spMkLst>
            <pc:docMk/>
            <pc:sldMk cId="1025500859" sldId="274"/>
            <ac:spMk id="3" creationId="{A64E4505-14FE-4C3B-BC14-926FFE9DE00F}"/>
          </ac:spMkLst>
        </pc:spChg>
        <pc:picChg chg="add mod">
          <ac:chgData name="Gunta Parma" userId="f5df3a35b246eac8" providerId="LiveId" clId="{C251FBF5-23C2-4B34-B441-321E73825360}" dt="2020-12-05T16:33:53.324" v="1521"/>
          <ac:picMkLst>
            <pc:docMk/>
            <pc:sldMk cId="1025500859" sldId="274"/>
            <ac:picMk id="5" creationId="{79D3FC86-66C0-4EBD-9E38-26FF0FA3D81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6761-5E04-4C3F-8709-A8710B5E8B46}" type="datetimeFigureOut">
              <a:rPr lang="lv-LV" smtClean="0"/>
              <a:t>15.01.2021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E6F4-4F69-44F3-AAA1-05FD659D8029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7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6761-5E04-4C3F-8709-A8710B5E8B46}" type="datetimeFigureOut">
              <a:rPr lang="lv-LV" smtClean="0"/>
              <a:t>15.01.2021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E6F4-4F69-44F3-AAA1-05FD659D80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7971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6761-5E04-4C3F-8709-A8710B5E8B46}" type="datetimeFigureOut">
              <a:rPr lang="lv-LV" smtClean="0"/>
              <a:t>15.01.2021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E6F4-4F69-44F3-AAA1-05FD659D80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5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6761-5E04-4C3F-8709-A8710B5E8B46}" type="datetimeFigureOut">
              <a:rPr lang="lv-LV" smtClean="0"/>
              <a:t>15.01.2021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E6F4-4F69-44F3-AAA1-05FD659D80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8136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6761-5E04-4C3F-8709-A8710B5E8B46}" type="datetimeFigureOut">
              <a:rPr lang="lv-LV" smtClean="0"/>
              <a:t>15.01.2021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E6F4-4F69-44F3-AAA1-05FD659D8029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77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6761-5E04-4C3F-8709-A8710B5E8B46}" type="datetimeFigureOut">
              <a:rPr lang="lv-LV" smtClean="0"/>
              <a:t>15.01.2021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E6F4-4F69-44F3-AAA1-05FD659D80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219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6761-5E04-4C3F-8709-A8710B5E8B46}" type="datetimeFigureOut">
              <a:rPr lang="lv-LV" smtClean="0"/>
              <a:t>15.01.2021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E6F4-4F69-44F3-AAA1-05FD659D80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99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6761-5E04-4C3F-8709-A8710B5E8B46}" type="datetimeFigureOut">
              <a:rPr lang="lv-LV" smtClean="0"/>
              <a:t>15.01.2021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E6F4-4F69-44F3-AAA1-05FD659D80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45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6761-5E04-4C3F-8709-A8710B5E8B46}" type="datetimeFigureOut">
              <a:rPr lang="lv-LV" smtClean="0"/>
              <a:t>15.01.2021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E6F4-4F69-44F3-AAA1-05FD659D80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79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C0B6761-5E04-4C3F-8709-A8710B5E8B46}" type="datetimeFigureOut">
              <a:rPr lang="lv-LV" smtClean="0"/>
              <a:t>15.01.2021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8EE6F4-4F69-44F3-AAA1-05FD659D80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638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6761-5E04-4C3F-8709-A8710B5E8B46}" type="datetimeFigureOut">
              <a:rPr lang="lv-LV" smtClean="0"/>
              <a:t>15.01.2021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E6F4-4F69-44F3-AAA1-05FD659D80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552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C0B6761-5E04-4C3F-8709-A8710B5E8B46}" type="datetimeFigureOut">
              <a:rPr lang="lv-LV" smtClean="0"/>
              <a:t>15.01.2021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8EE6F4-4F69-44F3-AAA1-05FD659D8029}" type="slidenum">
              <a:rPr lang="lv-LV" smtClean="0"/>
              <a:t>‹#›</a:t>
            </a:fld>
            <a:endParaRPr lang="lv-LV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="" xmlns:a16="http://schemas.microsoft.com/office/drawing/2014/main" id="{AE220058-3FCE-496E-ADF2-D8A6961F39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="" xmlns:a16="http://schemas.microsoft.com/office/drawing/2014/main" id="{E193F809-7E50-4AAD-8E26-878207931C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9E94749-4FBA-4F71-A8FC-4B98AAB3F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2"/>
            <a:ext cx="7319175" cy="3566160"/>
          </a:xfrm>
        </p:spPr>
        <p:txBody>
          <a:bodyPr>
            <a:normAutofit/>
          </a:bodyPr>
          <a:lstStyle/>
          <a:p>
            <a:r>
              <a:rPr lang="lv-LV" dirty="0"/>
              <a:t>T</a:t>
            </a:r>
            <a:r>
              <a:rPr lang="lv-LV" dirty="0" smtClean="0"/>
              <a:t>eikumi</a:t>
            </a:r>
            <a:endParaRPr lang="lv-LV" dirty="0"/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2CBDCEF9-0F4D-4C07-859E-3250E6325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/>
          </a:bodyPr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Gatavošanās pārbaudes darbam</a:t>
            </a:r>
          </a:p>
        </p:txBody>
      </p:sp>
      <p:pic>
        <p:nvPicPr>
          <p:cNvPr id="20" name="Graphic 6" descr="Kontrolatzīme">
            <a:extLst>
              <a:ext uri="{FF2B5EF4-FFF2-40B4-BE49-F238E27FC236}">
                <a16:creationId xmlns="" xmlns:a16="http://schemas.microsoft.com/office/drawing/2014/main" id="{71A3A5A7-7F34-40B2-BADC-A5A73F634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="" xmlns:a16="http://schemas.microsoft.com/office/drawing/2014/main" id="{3E9C5090-7D25-41E3-A6D3-CCAEE505E7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15">
            <a:extLst>
              <a:ext uri="{FF2B5EF4-FFF2-40B4-BE49-F238E27FC236}">
                <a16:creationId xmlns="" xmlns:a16="http://schemas.microsoft.com/office/drawing/2014/main" id="{11BF8809-0DAC-41E5-A212-ACB4A01BE9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1586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91E5D40-7733-48E6-B896-0B5F22F3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21265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/>
              <a:t>Izlasi abus teikumus!</a:t>
            </a:r>
            <a:endParaRPr lang="lv-LV" sz="28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6E7193E-D2E8-46F1-BA5F-7AF4E2DDC9C3}"/>
              </a:ext>
            </a:extLst>
          </p:cNvPr>
          <p:cNvSpPr txBox="1"/>
          <p:nvPr/>
        </p:nvSpPr>
        <p:spPr>
          <a:xfrm>
            <a:off x="1211288" y="1932430"/>
            <a:ext cx="707550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i="1" dirty="0"/>
              <a:t>A             Anita metās skriet, un es joņoju viņai pakaļ.   </a:t>
            </a:r>
            <a:endParaRPr lang="lv-LV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75D3B5-AEDE-4D3A-A3A0-D7F189A7A0C4}"/>
              </a:ext>
            </a:extLst>
          </p:cNvPr>
          <p:cNvSpPr txBox="1"/>
          <p:nvPr/>
        </p:nvSpPr>
        <p:spPr>
          <a:xfrm>
            <a:off x="1211287" y="2680795"/>
            <a:ext cx="822567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i="1" dirty="0"/>
              <a:t>B         Mēs izejam tik agri no rīta, kad</a:t>
            </a:r>
            <a:r>
              <a:rPr lang="lv-LV" sz="2400" b="1" i="1" dirty="0"/>
              <a:t> </a:t>
            </a:r>
            <a:r>
              <a:rPr lang="lv-LV" sz="2400" i="1" dirty="0"/>
              <a:t>tikko var saredzēt ceļu. </a:t>
            </a:r>
          </a:p>
        </p:txBody>
      </p:sp>
      <p:sp>
        <p:nvSpPr>
          <p:cNvPr id="5" name="Taisnstūris 4">
            <a:extLst>
              <a:ext uri="{FF2B5EF4-FFF2-40B4-BE49-F238E27FC236}">
                <a16:creationId xmlns="" xmlns:a16="http://schemas.microsoft.com/office/drawing/2014/main" id="{7CE865F6-FFB1-4072-AEEA-ED953C858ED0}"/>
              </a:ext>
            </a:extLst>
          </p:cNvPr>
          <p:cNvSpPr/>
          <p:nvPr/>
        </p:nvSpPr>
        <p:spPr>
          <a:xfrm>
            <a:off x="1097280" y="1184065"/>
            <a:ext cx="10132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/>
              <a:t>Nosaki, kurš teikums ir salikts sakārtots un kurš teikums ir salikts pakārtots!</a:t>
            </a:r>
            <a:endParaRPr lang="lv-LV" sz="2400" dirty="0"/>
          </a:p>
        </p:txBody>
      </p:sp>
      <p:sp>
        <p:nvSpPr>
          <p:cNvPr id="6" name="TextBox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02A24EE8-1FDF-49F3-AB67-6F4136412764}"/>
              </a:ext>
            </a:extLst>
          </p:cNvPr>
          <p:cNvSpPr txBox="1"/>
          <p:nvPr/>
        </p:nvSpPr>
        <p:spPr>
          <a:xfrm>
            <a:off x="1211288" y="3581228"/>
            <a:ext cx="75154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b="1" i="1" dirty="0"/>
              <a:t>Teikums A ir salikts sakārots teikums</a:t>
            </a:r>
            <a:r>
              <a:rPr lang="lv-LV" sz="2400" i="1" dirty="0"/>
              <a:t>.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5AB05871-A1B1-4772-AAB8-76E1B0BE3E93}"/>
              </a:ext>
            </a:extLst>
          </p:cNvPr>
          <p:cNvSpPr txBox="1"/>
          <p:nvPr/>
        </p:nvSpPr>
        <p:spPr>
          <a:xfrm>
            <a:off x="1211288" y="4267032"/>
            <a:ext cx="75154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b="1" i="1" dirty="0"/>
              <a:t>Teikums B ir salikts sakārots teikums</a:t>
            </a:r>
            <a:r>
              <a:rPr lang="lv-LV" sz="2400" i="1" dirty="0"/>
              <a:t>.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="" xmlns:a16="http://schemas.microsoft.com/office/drawing/2014/main" id="{300D8B0A-6600-4BF5-B939-4D6E6CC22147}"/>
              </a:ext>
            </a:extLst>
          </p:cNvPr>
          <p:cNvSpPr txBox="1"/>
          <p:nvPr/>
        </p:nvSpPr>
        <p:spPr>
          <a:xfrm>
            <a:off x="1211288" y="4893794"/>
            <a:ext cx="75154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b="1" i="1" dirty="0"/>
              <a:t>Teikums A ir salikts pakārots teikums</a:t>
            </a:r>
            <a:r>
              <a:rPr lang="lv-LV" sz="2400" i="1" dirty="0"/>
              <a:t>.</a:t>
            </a:r>
          </a:p>
        </p:txBody>
      </p:sp>
      <p:sp>
        <p:nvSpPr>
          <p:cNvPr id="9" name="TextBox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30832E04-DE2D-46AA-A639-34293EBAB720}"/>
              </a:ext>
            </a:extLst>
          </p:cNvPr>
          <p:cNvSpPr txBox="1"/>
          <p:nvPr/>
        </p:nvSpPr>
        <p:spPr>
          <a:xfrm>
            <a:off x="1211288" y="5520556"/>
            <a:ext cx="75154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b="1" i="1" dirty="0"/>
              <a:t>Teikums B ir salikts pakārots teikums</a:t>
            </a:r>
            <a:r>
              <a:rPr lang="lv-LV" sz="2400" i="1" dirty="0"/>
              <a:t>.</a:t>
            </a:r>
          </a:p>
        </p:txBody>
      </p:sp>
      <p:sp>
        <p:nvSpPr>
          <p:cNvPr id="10" name="Darbības poga: atgriezties 9">
            <a:hlinkClick r:id="" action="ppaction://hlinkshowjump?jump=lastslideviewed" highlightClick="1"/>
            <a:extLst>
              <a:ext uri="{FF2B5EF4-FFF2-40B4-BE49-F238E27FC236}">
                <a16:creationId xmlns="" xmlns:a16="http://schemas.microsoft.com/office/drawing/2014/main" id="{DFD2AF72-44F7-4778-B74A-D4EA0A9B0384}"/>
              </a:ext>
            </a:extLst>
          </p:cNvPr>
          <p:cNvSpPr/>
          <p:nvPr/>
        </p:nvSpPr>
        <p:spPr>
          <a:xfrm>
            <a:off x="10901779" y="5424256"/>
            <a:ext cx="683580" cy="75460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65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29A2BDC7-BD0D-46DB-AD21-62D298F20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01164"/>
          </a:xfrm>
        </p:spPr>
        <p:txBody>
          <a:bodyPr>
            <a:normAutofit/>
          </a:bodyPr>
          <a:lstStyle/>
          <a:p>
            <a:pPr algn="ctr"/>
            <a:r>
              <a:rPr lang="lv-LV" sz="2800" dirty="0"/>
              <a:t>Pārraksti teikumus, ieliekot trūkstošās pieturzīmes!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7C0A937-6B0F-4033-82B1-ABB51E82D5EF}"/>
              </a:ext>
            </a:extLst>
          </p:cNvPr>
          <p:cNvSpPr txBox="1"/>
          <p:nvPr/>
        </p:nvSpPr>
        <p:spPr>
          <a:xfrm>
            <a:off x="1184654" y="1864049"/>
            <a:ext cx="822567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i="1" dirty="0"/>
              <a:t>A        Reiz es parkā atradu kaķēnu kurš bija mazs un nobijies.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D7C9F9-38E1-4621-892E-FC1F12D85490}"/>
              </a:ext>
            </a:extLst>
          </p:cNvPr>
          <p:cNvSpPr txBox="1"/>
          <p:nvPr/>
        </p:nvSpPr>
        <p:spPr>
          <a:xfrm>
            <a:off x="1184653" y="2469210"/>
            <a:ext cx="822567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i="1" dirty="0"/>
              <a:t>B        Divi draugi katru dienu gāja peldēties un viņi pludmalē spēlēja volejbolu.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9981646-E1B8-405F-87FF-1E6C3C00BD93}"/>
              </a:ext>
            </a:extLst>
          </p:cNvPr>
          <p:cNvSpPr txBox="1"/>
          <p:nvPr/>
        </p:nvSpPr>
        <p:spPr>
          <a:xfrm>
            <a:off x="1184653" y="3445491"/>
            <a:ext cx="822567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i="1" dirty="0"/>
              <a:t>A        Reiz es parkā atradu kaķēnu, kurš bija mazs un nobijies.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D81489A-CA78-4F8B-BA3E-F8EDC67F179C}"/>
              </a:ext>
            </a:extLst>
          </p:cNvPr>
          <p:cNvSpPr txBox="1"/>
          <p:nvPr/>
        </p:nvSpPr>
        <p:spPr>
          <a:xfrm>
            <a:off x="1184653" y="4152299"/>
            <a:ext cx="822567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i="1" dirty="0"/>
              <a:t>B        Divi draugi katru dienu gāja peldēties, un viņi pludmalē spēlēja volejbolu.</a:t>
            </a:r>
          </a:p>
        </p:txBody>
      </p:sp>
    </p:spTree>
    <p:extLst>
      <p:ext uri="{BB962C8B-B14F-4D97-AF65-F5344CB8AC3E}">
        <p14:creationId xmlns:p14="http://schemas.microsoft.com/office/powerpoint/2010/main" val="29599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770B8425-02A6-44FF-AC07-3F4F2A81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39020"/>
          </a:xfrm>
        </p:spPr>
        <p:txBody>
          <a:bodyPr>
            <a:normAutofit/>
          </a:bodyPr>
          <a:lstStyle/>
          <a:p>
            <a:pPr algn="ctr"/>
            <a:r>
              <a:rPr lang="lv-LV" sz="2800" dirty="0"/>
              <a:t>Nosaki teikumu uzbūvi, izvēloties atbilstošo atbildi!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313D05-5F5C-4FB4-A491-726100989D8A}"/>
              </a:ext>
            </a:extLst>
          </p:cNvPr>
          <p:cNvSpPr txBox="1"/>
          <p:nvPr/>
        </p:nvSpPr>
        <p:spPr>
          <a:xfrm>
            <a:off x="1189609" y="1757778"/>
            <a:ext cx="2024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1. teikums</a:t>
            </a:r>
          </a:p>
        </p:txBody>
      </p:sp>
      <p:sp>
        <p:nvSpPr>
          <p:cNvPr id="4" name="TextBox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F58F1398-AA94-4D6E-BC8D-ED02AB128039}"/>
              </a:ext>
            </a:extLst>
          </p:cNvPr>
          <p:cNvSpPr txBox="1"/>
          <p:nvPr/>
        </p:nvSpPr>
        <p:spPr>
          <a:xfrm>
            <a:off x="1469252" y="2387047"/>
            <a:ext cx="393280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800" dirty="0"/>
              <a:t>Salikts sakārtots teikums.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BEEB6E92-06AA-4DAB-956D-2586760F3465}"/>
              </a:ext>
            </a:extLst>
          </p:cNvPr>
          <p:cNvSpPr txBox="1"/>
          <p:nvPr/>
        </p:nvSpPr>
        <p:spPr>
          <a:xfrm>
            <a:off x="1469253" y="3062678"/>
            <a:ext cx="393280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800" dirty="0"/>
              <a:t>Salikts pakārtots teikums.</a:t>
            </a:r>
          </a:p>
        </p:txBody>
      </p:sp>
      <p:sp>
        <p:nvSpPr>
          <p:cNvPr id="6" name="Taisnstūris 5">
            <a:extLst>
              <a:ext uri="{FF2B5EF4-FFF2-40B4-BE49-F238E27FC236}">
                <a16:creationId xmlns="" xmlns:a16="http://schemas.microsoft.com/office/drawing/2014/main" id="{2F93E055-D018-4B73-BA55-7AE51301BE39}"/>
              </a:ext>
            </a:extLst>
          </p:cNvPr>
          <p:cNvSpPr/>
          <p:nvPr/>
        </p:nvSpPr>
        <p:spPr>
          <a:xfrm>
            <a:off x="1285232" y="3856893"/>
            <a:ext cx="1507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b="1" dirty="0"/>
              <a:t>2. teikums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7222A717-8240-4699-89C6-FBF13118657F}"/>
              </a:ext>
            </a:extLst>
          </p:cNvPr>
          <p:cNvSpPr txBox="1"/>
          <p:nvPr/>
        </p:nvSpPr>
        <p:spPr>
          <a:xfrm>
            <a:off x="1469252" y="4547717"/>
            <a:ext cx="393280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800" dirty="0"/>
              <a:t>Salikts sakārtots teikums.</a:t>
            </a: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="" xmlns:a16="http://schemas.microsoft.com/office/drawing/2014/main" id="{80C2788B-73DE-45A4-AE0E-F509C440ECB5}"/>
              </a:ext>
            </a:extLst>
          </p:cNvPr>
          <p:cNvSpPr txBox="1"/>
          <p:nvPr/>
        </p:nvSpPr>
        <p:spPr>
          <a:xfrm>
            <a:off x="1469252" y="5311553"/>
            <a:ext cx="393280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800" dirty="0"/>
              <a:t>Salikts pakārtots teikums.</a:t>
            </a:r>
          </a:p>
        </p:txBody>
      </p:sp>
      <p:sp>
        <p:nvSpPr>
          <p:cNvPr id="9" name="Darbības poga: atgriezties 8">
            <a:hlinkClick r:id="" action="ppaction://hlinkshowjump?jump=lastslideviewed" highlightClick="1"/>
            <a:extLst>
              <a:ext uri="{FF2B5EF4-FFF2-40B4-BE49-F238E27FC236}">
                <a16:creationId xmlns="" xmlns:a16="http://schemas.microsoft.com/office/drawing/2014/main" id="{33CBD448-31F6-4386-BBC4-9B3F71DF62F1}"/>
              </a:ext>
            </a:extLst>
          </p:cNvPr>
          <p:cNvSpPr/>
          <p:nvPr/>
        </p:nvSpPr>
        <p:spPr>
          <a:xfrm>
            <a:off x="10892902" y="5457472"/>
            <a:ext cx="683580" cy="75460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286ECDA-5FB2-435E-93C3-B778D4F52963}"/>
              </a:ext>
            </a:extLst>
          </p:cNvPr>
          <p:cNvSpPr txBox="1"/>
          <p:nvPr/>
        </p:nvSpPr>
        <p:spPr>
          <a:xfrm>
            <a:off x="998222" y="813468"/>
            <a:ext cx="822567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i="1" dirty="0"/>
              <a:t>1.        Reiz es parkā atradu kaķēnu, kurš bija mazs un nobijies.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6ADF15E-92DC-4776-8304-8B5BF8F78620}"/>
              </a:ext>
            </a:extLst>
          </p:cNvPr>
          <p:cNvSpPr txBox="1"/>
          <p:nvPr/>
        </p:nvSpPr>
        <p:spPr>
          <a:xfrm>
            <a:off x="998222" y="1275133"/>
            <a:ext cx="105782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i="1" dirty="0"/>
              <a:t>2.        Divi draugi katru dienu gāja peldēties, un viņi pludmalē spēlēja volejbolu.</a:t>
            </a:r>
          </a:p>
        </p:txBody>
      </p:sp>
    </p:spTree>
    <p:extLst>
      <p:ext uri="{BB962C8B-B14F-4D97-AF65-F5344CB8AC3E}">
        <p14:creationId xmlns:p14="http://schemas.microsoft.com/office/powerpoint/2010/main" val="30636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4E42F76-632F-4654-BC8F-348318179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601164"/>
          </a:xfrm>
        </p:spPr>
        <p:txBody>
          <a:bodyPr>
            <a:normAutofit/>
          </a:bodyPr>
          <a:lstStyle/>
          <a:p>
            <a:pPr algn="ctr"/>
            <a:r>
              <a:rPr lang="lv-LV" sz="2800" dirty="0"/>
              <a:t>Izpēti teikumu!</a:t>
            </a:r>
          </a:p>
        </p:txBody>
      </p:sp>
      <p:sp>
        <p:nvSpPr>
          <p:cNvPr id="3" name="Taisnstūris 2">
            <a:extLst>
              <a:ext uri="{FF2B5EF4-FFF2-40B4-BE49-F238E27FC236}">
                <a16:creationId xmlns="" xmlns:a16="http://schemas.microsoft.com/office/drawing/2014/main" id="{C0FD658A-D203-46B6-B7AB-2D7C2511CCFA}"/>
              </a:ext>
            </a:extLst>
          </p:cNvPr>
          <p:cNvSpPr/>
          <p:nvPr/>
        </p:nvSpPr>
        <p:spPr>
          <a:xfrm>
            <a:off x="53266" y="601164"/>
            <a:ext cx="12085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400" b="1" dirty="0"/>
              <a:t>Izraksti no teikuma palīgteikumu!</a:t>
            </a:r>
            <a:endParaRPr lang="lv-LV" sz="2400" dirty="0"/>
          </a:p>
          <a:p>
            <a:pPr algn="ctr"/>
            <a:r>
              <a:rPr lang="lv-LV" sz="2400" dirty="0"/>
              <a:t>Nav jāizraksta pieturzīmes, kas atdala palīgteikumu no virsteikuma, un teikuma beigu pieturzīme.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D250B7-39C7-4872-8ECA-A9E76E0356DE}"/>
              </a:ext>
            </a:extLst>
          </p:cNvPr>
          <p:cNvSpPr txBox="1"/>
          <p:nvPr/>
        </p:nvSpPr>
        <p:spPr>
          <a:xfrm>
            <a:off x="1066800" y="2069715"/>
            <a:ext cx="951538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3200" i="1" dirty="0"/>
              <a:t>Tas notika tajos laikos, kad Pēterbaznīcu tikko uzcēla.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C71D94-0E96-4D6E-ACC8-886030C82D59}"/>
              </a:ext>
            </a:extLst>
          </p:cNvPr>
          <p:cNvSpPr txBox="1"/>
          <p:nvPr/>
        </p:nvSpPr>
        <p:spPr>
          <a:xfrm>
            <a:off x="1066800" y="2924258"/>
            <a:ext cx="951538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3200" i="1" dirty="0"/>
              <a:t>kad Pēterbaznīcu tikko uzcēla</a:t>
            </a:r>
          </a:p>
        </p:txBody>
      </p:sp>
    </p:spTree>
    <p:extLst>
      <p:ext uri="{BB962C8B-B14F-4D97-AF65-F5344CB8AC3E}">
        <p14:creationId xmlns:p14="http://schemas.microsoft.com/office/powerpoint/2010/main" val="108030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B6B65F80-A19E-45D8-9F41-1238F1722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459121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800" dirty="0"/>
              <a:t>Izpēti </a:t>
            </a:r>
            <a:r>
              <a:rPr lang="lv-LV" sz="2800" dirty="0" smtClean="0"/>
              <a:t>teikumus! Izvēlies, kurš  teikums atbilst dotajam  grafiskajam attēlam! </a:t>
            </a:r>
            <a:endParaRPr lang="lv-LV" sz="2800" dirty="0"/>
          </a:p>
        </p:txBody>
      </p:sp>
      <p:sp>
        <p:nvSpPr>
          <p:cNvPr id="3" name="Taisnstūris 2">
            <a:extLst>
              <a:ext uri="{FF2B5EF4-FFF2-40B4-BE49-F238E27FC236}">
                <a16:creationId xmlns="" xmlns:a16="http://schemas.microsoft.com/office/drawing/2014/main" id="{E6FC326E-0A06-41A6-8C8F-048E10E5EA26}"/>
              </a:ext>
            </a:extLst>
          </p:cNvPr>
          <p:cNvSpPr/>
          <p:nvPr/>
        </p:nvSpPr>
        <p:spPr>
          <a:xfrm>
            <a:off x="585926" y="850907"/>
            <a:ext cx="11079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dirty="0"/>
              <a:t>Grafiskajā attēlā nav attēloti  ne teikuma virslocekļi, ne vienlīdzīgi teikuma locekļi, ne sakārtojuma vārdi.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="" xmlns:a16="http://schemas.microsoft.com/office/drawing/2014/main" id="{023ADC4C-35BA-43E7-89C0-6511F0F8A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25" y="1276258"/>
            <a:ext cx="2676975" cy="455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4C7156-27E5-4E3F-9380-485447C51A24}"/>
              </a:ext>
            </a:extLst>
          </p:cNvPr>
          <p:cNvSpPr txBox="1"/>
          <p:nvPr/>
        </p:nvSpPr>
        <p:spPr>
          <a:xfrm>
            <a:off x="927202" y="1960385"/>
            <a:ext cx="98414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i="1" dirty="0"/>
              <a:t>A        Es vakar neierados darbā, jo man bija paaugstināta temperatūra.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E0A6B87-9D0F-45AA-BE09-16208C924A5F}"/>
              </a:ext>
            </a:extLst>
          </p:cNvPr>
          <p:cNvSpPr txBox="1"/>
          <p:nvPr/>
        </p:nvSpPr>
        <p:spPr>
          <a:xfrm>
            <a:off x="927202" y="2615247"/>
            <a:ext cx="822567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i="1" dirty="0"/>
              <a:t>B        Mani brāļi katru dienu iet spēlēt futbolu.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A8E002-6A05-4A70-8743-E06796B4B790}"/>
              </a:ext>
            </a:extLst>
          </p:cNvPr>
          <p:cNvSpPr txBox="1"/>
          <p:nvPr/>
        </p:nvSpPr>
        <p:spPr>
          <a:xfrm>
            <a:off x="927202" y="3297185"/>
            <a:ext cx="98414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i="1" dirty="0"/>
              <a:t>C       Vasarā es labprāt ceļoju, bet ziemā es vienmēr braucu slēpot.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9356D09E-F9F2-427D-A545-C1692B03BC04}"/>
              </a:ext>
            </a:extLst>
          </p:cNvPr>
          <p:cNvSpPr txBox="1"/>
          <p:nvPr/>
        </p:nvSpPr>
        <p:spPr>
          <a:xfrm>
            <a:off x="1655402" y="3982989"/>
            <a:ext cx="61611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800" b="1" dirty="0"/>
              <a:t>A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6D23D3-14B0-492B-ADD4-0BBC636524CA}"/>
              </a:ext>
            </a:extLst>
          </p:cNvPr>
          <p:cNvSpPr txBox="1"/>
          <p:nvPr/>
        </p:nvSpPr>
        <p:spPr>
          <a:xfrm>
            <a:off x="1655402" y="4761029"/>
            <a:ext cx="61611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800" b="1" dirty="0"/>
              <a:t>B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8707BC8C-F762-4360-9573-BC6F80E371D4}"/>
              </a:ext>
            </a:extLst>
          </p:cNvPr>
          <p:cNvSpPr txBox="1"/>
          <p:nvPr/>
        </p:nvSpPr>
        <p:spPr>
          <a:xfrm>
            <a:off x="1654231" y="5458742"/>
            <a:ext cx="61611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800" b="1" dirty="0"/>
              <a:t>C</a:t>
            </a:r>
          </a:p>
        </p:txBody>
      </p:sp>
      <p:sp>
        <p:nvSpPr>
          <p:cNvPr id="12" name="Darbības poga: atgriezties 11">
            <a:hlinkClick r:id="" action="ppaction://hlinkshowjump?jump=lastslideviewed" highlightClick="1"/>
            <a:extLst>
              <a:ext uri="{FF2B5EF4-FFF2-40B4-BE49-F238E27FC236}">
                <a16:creationId xmlns="" xmlns:a16="http://schemas.microsoft.com/office/drawing/2014/main" id="{2242F5E2-079F-40CC-AE80-BACA3277341A}"/>
              </a:ext>
            </a:extLst>
          </p:cNvPr>
          <p:cNvSpPr/>
          <p:nvPr/>
        </p:nvSpPr>
        <p:spPr>
          <a:xfrm>
            <a:off x="10892902" y="5457472"/>
            <a:ext cx="683580" cy="75460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919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mile Again Luxembourg">
            <a:extLst>
              <a:ext uri="{FF2B5EF4-FFF2-40B4-BE49-F238E27FC236}">
                <a16:creationId xmlns="" xmlns:a16="http://schemas.microsoft.com/office/drawing/2014/main" id="{FA6BCFF2-F0CF-47DF-817D-8085DDEAD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42" y="101205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ārdomu burbulis: mākoņveida 1">
            <a:extLst>
              <a:ext uri="{FF2B5EF4-FFF2-40B4-BE49-F238E27FC236}">
                <a16:creationId xmlns="" xmlns:a16="http://schemas.microsoft.com/office/drawing/2014/main" id="{F8372404-DC33-4671-9A7E-DEC7997B48D5}"/>
              </a:ext>
            </a:extLst>
          </p:cNvPr>
          <p:cNvSpPr/>
          <p:nvPr/>
        </p:nvSpPr>
        <p:spPr>
          <a:xfrm>
            <a:off x="7208667" y="763480"/>
            <a:ext cx="4286250" cy="1349406"/>
          </a:xfrm>
          <a:prstGeom prst="cloudCallout">
            <a:avLst>
              <a:gd name="adj1" fmla="val -77904"/>
              <a:gd name="adj2" fmla="val 176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4400" dirty="0"/>
              <a:t>Pareizi!</a:t>
            </a:r>
          </a:p>
        </p:txBody>
      </p:sp>
      <p:sp>
        <p:nvSpPr>
          <p:cNvPr id="4" name="Darbības poga: atgriezties 3">
            <a:hlinkClick r:id="" action="ppaction://hlinkshowjump?jump=lastslideviewed" highlightClick="1"/>
            <a:extLst>
              <a:ext uri="{FF2B5EF4-FFF2-40B4-BE49-F238E27FC236}">
                <a16:creationId xmlns="" xmlns:a16="http://schemas.microsoft.com/office/drawing/2014/main" id="{5F081DB1-1A0A-4C05-9372-452D4E692CFB}"/>
              </a:ext>
            </a:extLst>
          </p:cNvPr>
          <p:cNvSpPr/>
          <p:nvPr/>
        </p:nvSpPr>
        <p:spPr>
          <a:xfrm>
            <a:off x="10892902" y="5457472"/>
            <a:ext cx="683580" cy="75460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73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="" xmlns:a16="http://schemas.microsoft.com/office/drawing/2014/main" id="{9E410CBE-DA9E-42A2-83F2-A12E250C1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819150"/>
            <a:ext cx="4286250" cy="4286250"/>
          </a:xfrm>
          <a:prstGeom prst="rect">
            <a:avLst/>
          </a:prstGeom>
        </p:spPr>
      </p:pic>
      <p:sp>
        <p:nvSpPr>
          <p:cNvPr id="4" name="Pārdomu burbulis: mākoņveida 3">
            <a:extLst>
              <a:ext uri="{FF2B5EF4-FFF2-40B4-BE49-F238E27FC236}">
                <a16:creationId xmlns="" xmlns:a16="http://schemas.microsoft.com/office/drawing/2014/main" id="{ED07D823-EBC1-415F-8175-C90FFE0E5778}"/>
              </a:ext>
            </a:extLst>
          </p:cNvPr>
          <p:cNvSpPr/>
          <p:nvPr/>
        </p:nvSpPr>
        <p:spPr>
          <a:xfrm>
            <a:off x="7208667" y="763480"/>
            <a:ext cx="4286250" cy="1349406"/>
          </a:xfrm>
          <a:prstGeom prst="cloudCallout">
            <a:avLst>
              <a:gd name="adj1" fmla="val -77904"/>
              <a:gd name="adj2" fmla="val 176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4400" dirty="0"/>
              <a:t>Tu </a:t>
            </a:r>
            <a:r>
              <a:rPr lang="lv-LV" sz="4400" dirty="0" err="1"/>
              <a:t>klūdījes</a:t>
            </a:r>
            <a:r>
              <a:rPr lang="lv-LV" sz="4400" dirty="0"/>
              <a:t>!</a:t>
            </a:r>
          </a:p>
        </p:txBody>
      </p:sp>
      <p:sp>
        <p:nvSpPr>
          <p:cNvPr id="5" name="Darbības poga: atgriezties 4">
            <a:hlinkClick r:id="" action="ppaction://hlinkshowjump?jump=lastslideviewed" highlightClick="1"/>
            <a:extLst>
              <a:ext uri="{FF2B5EF4-FFF2-40B4-BE49-F238E27FC236}">
                <a16:creationId xmlns="" xmlns:a16="http://schemas.microsoft.com/office/drawing/2014/main" id="{63483C9C-415E-42A3-AA88-BC36409693F6}"/>
              </a:ext>
            </a:extLst>
          </p:cNvPr>
          <p:cNvSpPr/>
          <p:nvPr/>
        </p:nvSpPr>
        <p:spPr>
          <a:xfrm>
            <a:off x="10892902" y="5457472"/>
            <a:ext cx="683580" cy="75460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84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E4490D0-3672-446A-AC12-B4830333B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9CB82C2-DF65-4EC1-8280-F201D50F5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E1D4427-852B-4B37-8E76-0E9F1810BA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8D0DE514-8876-4D18-A995-61A5C1F813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9DA791C-FFCF-422E-8775-BDA6C0E5EC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14B2CDB-0C70-4CFB-BCB2-0871A9213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Teikumu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iedalījums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pēc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izteikuma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mērķa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DCF8855-3530-4F46-A4CB-3B6686EEE4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Satura vietturis 3">
            <a:extLst>
              <a:ext uri="{FF2B5EF4-FFF2-40B4-BE49-F238E27FC236}">
                <a16:creationId xmlns="" xmlns:a16="http://schemas.microsoft.com/office/drawing/2014/main" id="{4F0D3F1C-E7CC-4F00-BAB8-02F4615E83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397475"/>
              </p:ext>
            </p:extLst>
          </p:nvPr>
        </p:nvGraphicFramePr>
        <p:xfrm>
          <a:off x="619125" y="228601"/>
          <a:ext cx="11239499" cy="460057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10983">
                  <a:extLst>
                    <a:ext uri="{9D8B030D-6E8A-4147-A177-3AD203B41FA5}">
                      <a16:colId xmlns="" xmlns:a16="http://schemas.microsoft.com/office/drawing/2014/main" val="3866140343"/>
                    </a:ext>
                  </a:extLst>
                </a:gridCol>
                <a:gridCol w="5612982">
                  <a:extLst>
                    <a:ext uri="{9D8B030D-6E8A-4147-A177-3AD203B41FA5}">
                      <a16:colId xmlns="" xmlns:a16="http://schemas.microsoft.com/office/drawing/2014/main" val="2036447486"/>
                    </a:ext>
                  </a:extLst>
                </a:gridCol>
                <a:gridCol w="3515534">
                  <a:extLst>
                    <a:ext uri="{9D8B030D-6E8A-4147-A177-3AD203B41FA5}">
                      <a16:colId xmlns="" xmlns:a16="http://schemas.microsoft.com/office/drawing/2014/main" val="415608965"/>
                    </a:ext>
                  </a:extLst>
                </a:gridCol>
              </a:tblGrid>
              <a:tr h="514083">
                <a:tc>
                  <a:txBody>
                    <a:bodyPr/>
                    <a:lstStyle/>
                    <a:p>
                      <a:pPr algn="ctr"/>
                      <a:r>
                        <a:rPr lang="lv-LV" sz="1800" b="1" cap="all" spc="6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Teikuma veids</a:t>
                      </a:r>
                    </a:p>
                  </a:txBody>
                  <a:tcPr marL="48130" marR="48130" marT="91898" marB="9189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cap="all" spc="6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Teikuma mērķis</a:t>
                      </a:r>
                    </a:p>
                  </a:txBody>
                  <a:tcPr marL="48130" marR="48130" marT="91898" marB="9189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cap="all" spc="6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Piemērs</a:t>
                      </a:r>
                    </a:p>
                  </a:txBody>
                  <a:tcPr marL="48130" marR="48130" marT="91898" marB="9189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9857974"/>
                  </a:ext>
                </a:extLst>
              </a:tr>
              <a:tr h="817298">
                <a:tc>
                  <a:txBody>
                    <a:bodyPr/>
                    <a:lstStyle/>
                    <a:p>
                      <a:r>
                        <a:rPr lang="lv-LV" sz="18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Vēlējuma</a:t>
                      </a:r>
                    </a:p>
                    <a:p>
                      <a:r>
                        <a:rPr lang="lv-LV" sz="18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teikums</a:t>
                      </a:r>
                    </a:p>
                  </a:txBody>
                  <a:tcPr marL="48130" marR="48130" marT="24065" marB="91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Izsaka novēlējumu, vēlēšanos.</a:t>
                      </a:r>
                    </a:p>
                  </a:txBody>
                  <a:tcPr marL="48130" marR="48130" marT="24065" marB="9189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i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Laimīgu Jauno gadu!</a:t>
                      </a:r>
                      <a:endParaRPr lang="lv-LV" sz="18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0" marR="48130" marT="24065" marB="9189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8118107"/>
                  </a:ext>
                </a:extLst>
              </a:tr>
              <a:tr h="817298">
                <a:tc>
                  <a:txBody>
                    <a:bodyPr/>
                    <a:lstStyle/>
                    <a:p>
                      <a:r>
                        <a:rPr lang="lv-LV" sz="18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Rosinājuma teikums</a:t>
                      </a:r>
                    </a:p>
                  </a:txBody>
                  <a:tcPr marL="48130" marR="48130" marT="24065" marB="9189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Izsaka aicinājumu, aizliegumu, lūgumu, pamudinājumu un pavēli.</a:t>
                      </a:r>
                    </a:p>
                  </a:txBody>
                  <a:tcPr marL="48130" marR="48130" marT="24065" marB="9189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i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Nāc dejot!</a:t>
                      </a:r>
                      <a:endParaRPr lang="lv-LV" sz="18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0" marR="48130" marT="24065" marB="9189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1182956"/>
                  </a:ext>
                </a:extLst>
              </a:tr>
              <a:tr h="817298">
                <a:tc>
                  <a:txBody>
                    <a:bodyPr/>
                    <a:lstStyle/>
                    <a:p>
                      <a:r>
                        <a:rPr lang="lv-LV" sz="18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Izsaukuma teikums</a:t>
                      </a:r>
                    </a:p>
                  </a:txBody>
                  <a:tcPr marL="48130" marR="48130" marT="24065" marB="91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Izsaka izbrīnu, prieku, bēdas, sāpes, sašutumu, sajūsmu.</a:t>
                      </a:r>
                    </a:p>
                  </a:txBody>
                  <a:tcPr marL="48130" marR="48130" marT="24065" marB="9189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i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Ai, kā snieg!</a:t>
                      </a:r>
                      <a:endParaRPr lang="lv-LV" sz="18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0" marR="48130" marT="24065" marB="9189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49731455"/>
                  </a:ext>
                </a:extLst>
              </a:tr>
              <a:tr h="817298">
                <a:tc>
                  <a:txBody>
                    <a:bodyPr/>
                    <a:lstStyle/>
                    <a:p>
                      <a:r>
                        <a:rPr lang="lv-LV" sz="18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Jautājuma</a:t>
                      </a:r>
                    </a:p>
                    <a:p>
                      <a:r>
                        <a:rPr lang="lv-LV" sz="18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teikuma</a:t>
                      </a:r>
                    </a:p>
                  </a:txBody>
                  <a:tcPr marL="48130" marR="48130" marT="24065" marB="9189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Izsaka jautājumu.</a:t>
                      </a:r>
                    </a:p>
                  </a:txBody>
                  <a:tcPr marL="48130" marR="48130" marT="24065" marB="9189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i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tu cepsi piparkūkas?</a:t>
                      </a:r>
                      <a:endParaRPr lang="lv-LV" sz="18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0" marR="48130" marT="24065" marB="9189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1977308"/>
                  </a:ext>
                </a:extLst>
              </a:tr>
              <a:tr h="817298">
                <a:tc>
                  <a:txBody>
                    <a:bodyPr/>
                    <a:lstStyle/>
                    <a:p>
                      <a:r>
                        <a:rPr lang="lv-LV" sz="18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Stāstījuma teikums</a:t>
                      </a:r>
                    </a:p>
                  </a:txBody>
                  <a:tcPr marL="48130" marR="48130" marT="24065" marB="91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Izsaka stāstījumu.</a:t>
                      </a:r>
                    </a:p>
                  </a:txBody>
                  <a:tcPr marL="48130" marR="48130" marT="24065" marB="9189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i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Mēs ar mammu cepām piparkūkas.</a:t>
                      </a:r>
                      <a:endParaRPr lang="lv-LV" sz="18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30" marR="48130" marT="24065" marB="9189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6629332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BE7FC13A-5D2C-48F5-AF49-619D8F173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61637"/>
            <a:ext cx="24878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lv-LV" altLang="lv-LV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lv-LV" altLang="lv-LV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6067685A-3E8A-4AEE-9E99-E19B4BC7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5552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/>
              <a:t>Nosaki teikuma veidu pēc izteikuma mērķa!</a:t>
            </a:r>
            <a:endParaRPr lang="lv-LV" sz="28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462654C-C0BC-4452-8D7C-06DE8896B867}"/>
              </a:ext>
            </a:extLst>
          </p:cNvPr>
          <p:cNvSpPr txBox="1"/>
          <p:nvPr/>
        </p:nvSpPr>
        <p:spPr>
          <a:xfrm>
            <a:off x="1195529" y="1154096"/>
            <a:ext cx="525853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800" i="1" dirty="0"/>
              <a:t>Lai tev izdodas uzvarēt sacensībās!</a:t>
            </a:r>
          </a:p>
        </p:txBody>
      </p:sp>
      <p:sp>
        <p:nvSpPr>
          <p:cNvPr id="5" name="TextBox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33240B3D-4E01-4E0A-AE70-19F7CEC053F4}"/>
              </a:ext>
            </a:extLst>
          </p:cNvPr>
          <p:cNvSpPr txBox="1"/>
          <p:nvPr/>
        </p:nvSpPr>
        <p:spPr>
          <a:xfrm>
            <a:off x="1420427" y="2228113"/>
            <a:ext cx="34267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3200" dirty="0"/>
              <a:t>Stāstījuma teikums</a:t>
            </a:r>
          </a:p>
        </p:txBody>
      </p:sp>
      <p:sp>
        <p:nvSpPr>
          <p:cNvPr id="6" name="TextBox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75EE43C8-8105-4132-98B0-F63FE64E0E4A}"/>
              </a:ext>
            </a:extLst>
          </p:cNvPr>
          <p:cNvSpPr txBox="1"/>
          <p:nvPr/>
        </p:nvSpPr>
        <p:spPr>
          <a:xfrm>
            <a:off x="1420427" y="3071297"/>
            <a:ext cx="34267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3200" dirty="0"/>
              <a:t>Izsaukuma teikums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BBC60011-EB84-4962-88BB-87610D15E85B}"/>
              </a:ext>
            </a:extLst>
          </p:cNvPr>
          <p:cNvSpPr txBox="1"/>
          <p:nvPr/>
        </p:nvSpPr>
        <p:spPr>
          <a:xfrm>
            <a:off x="1420427" y="3960921"/>
            <a:ext cx="34267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3200" dirty="0"/>
              <a:t>Vēlējuma teikums</a:t>
            </a:r>
          </a:p>
        </p:txBody>
      </p:sp>
      <p:sp>
        <p:nvSpPr>
          <p:cNvPr id="8" name="Darbības poga: atgriezties 7">
            <a:hlinkClick r:id="" action="ppaction://hlinkshowjump?jump=lastslideviewed" highlightClick="1"/>
            <a:extLst>
              <a:ext uri="{FF2B5EF4-FFF2-40B4-BE49-F238E27FC236}">
                <a16:creationId xmlns="" xmlns:a16="http://schemas.microsoft.com/office/drawing/2014/main" id="{CC08AF81-AA19-4FAB-8492-34841E9DA277}"/>
              </a:ext>
            </a:extLst>
          </p:cNvPr>
          <p:cNvSpPr/>
          <p:nvPr/>
        </p:nvSpPr>
        <p:spPr>
          <a:xfrm>
            <a:off x="10901779" y="5424256"/>
            <a:ext cx="683580" cy="75460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51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76B2BE4A-60BC-4AB5-8B2D-415CCC276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27797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/>
              <a:t>Nosaki teikuma veidu pēc izteikuma mērķa!</a:t>
            </a:r>
            <a:endParaRPr lang="lv-LV" sz="28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4DD4B65-B3A9-4A60-98CE-48A24938758F}"/>
              </a:ext>
            </a:extLst>
          </p:cNvPr>
          <p:cNvSpPr txBox="1"/>
          <p:nvPr/>
        </p:nvSpPr>
        <p:spPr>
          <a:xfrm>
            <a:off x="1213284" y="1137481"/>
            <a:ext cx="525853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800" i="1" dirty="0"/>
              <a:t>Cik skaisti ziedi!</a:t>
            </a:r>
          </a:p>
        </p:txBody>
      </p:sp>
      <p:sp>
        <p:nvSpPr>
          <p:cNvPr id="5" name="TextBox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D9A77C2C-EC64-4D0C-84F0-CF4908C2B96F}"/>
              </a:ext>
            </a:extLst>
          </p:cNvPr>
          <p:cNvSpPr txBox="1"/>
          <p:nvPr/>
        </p:nvSpPr>
        <p:spPr>
          <a:xfrm>
            <a:off x="1420427" y="2226035"/>
            <a:ext cx="34267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3200" dirty="0"/>
              <a:t>Stāstījuma teikums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B8379D32-041B-4E36-A607-A6035CFA24D7}"/>
              </a:ext>
            </a:extLst>
          </p:cNvPr>
          <p:cNvSpPr txBox="1"/>
          <p:nvPr/>
        </p:nvSpPr>
        <p:spPr>
          <a:xfrm>
            <a:off x="1420427" y="3000641"/>
            <a:ext cx="34267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3200" dirty="0"/>
              <a:t>Izsaukuma teikums</a:t>
            </a:r>
          </a:p>
        </p:txBody>
      </p:sp>
      <p:sp>
        <p:nvSpPr>
          <p:cNvPr id="7" name="TextBox 6">
            <a:hlinkClick r:id="rId2" action="ppaction://hlinksldjump"/>
            <a:extLst>
              <a:ext uri="{FF2B5EF4-FFF2-40B4-BE49-F238E27FC236}">
                <a16:creationId xmlns="" xmlns:a16="http://schemas.microsoft.com/office/drawing/2014/main" id="{2CF0CFC3-3CC1-43D4-91FE-724A27400631}"/>
              </a:ext>
            </a:extLst>
          </p:cNvPr>
          <p:cNvSpPr txBox="1"/>
          <p:nvPr/>
        </p:nvSpPr>
        <p:spPr>
          <a:xfrm>
            <a:off x="1420427" y="3960921"/>
            <a:ext cx="362209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3200" dirty="0"/>
              <a:t>Rosinājuma teikums</a:t>
            </a:r>
          </a:p>
        </p:txBody>
      </p:sp>
      <p:sp>
        <p:nvSpPr>
          <p:cNvPr id="8" name="Darbības poga: atgriezties 7">
            <a:hlinkClick r:id="" action="ppaction://hlinkshowjump?jump=lastslideviewed" highlightClick="1"/>
            <a:extLst>
              <a:ext uri="{FF2B5EF4-FFF2-40B4-BE49-F238E27FC236}">
                <a16:creationId xmlns="" xmlns:a16="http://schemas.microsoft.com/office/drawing/2014/main" id="{97BCEF2E-459C-4803-A1A9-9DAC3D49091A}"/>
              </a:ext>
            </a:extLst>
          </p:cNvPr>
          <p:cNvSpPr/>
          <p:nvPr/>
        </p:nvSpPr>
        <p:spPr>
          <a:xfrm>
            <a:off x="10901779" y="5424256"/>
            <a:ext cx="683580" cy="75460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08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05676CFD-4684-4EB1-A072-8EF675DAB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56776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 smtClean="0"/>
              <a:t>Izvēlies teikuma </a:t>
            </a:r>
            <a:r>
              <a:rPr lang="lv-LV" sz="2800" b="1" dirty="0"/>
              <a:t>beigu pieturzīmi!</a:t>
            </a:r>
            <a:endParaRPr lang="lv-LV" sz="28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744A0E2-FC90-463D-AFE1-CE37177DA8B1}"/>
              </a:ext>
            </a:extLst>
          </p:cNvPr>
          <p:cNvSpPr txBox="1"/>
          <p:nvPr/>
        </p:nvSpPr>
        <p:spPr>
          <a:xfrm>
            <a:off x="1097280" y="1181870"/>
            <a:ext cx="525853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800" i="1" dirty="0"/>
              <a:t>Lūdzu, pasniedz cukuru</a:t>
            </a:r>
          </a:p>
        </p:txBody>
      </p:sp>
      <p:sp>
        <p:nvSpPr>
          <p:cNvPr id="4" name="TextBox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A9436575-3119-4781-B6D4-F2DF1BA06C31}"/>
              </a:ext>
            </a:extLst>
          </p:cNvPr>
          <p:cNvSpPr txBox="1"/>
          <p:nvPr/>
        </p:nvSpPr>
        <p:spPr>
          <a:xfrm>
            <a:off x="1855433" y="2139518"/>
            <a:ext cx="57704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3600" b="1" dirty="0"/>
              <a:t>.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274E69E3-6B73-43A6-922C-2C3AF1155FEE}"/>
              </a:ext>
            </a:extLst>
          </p:cNvPr>
          <p:cNvSpPr txBox="1"/>
          <p:nvPr/>
        </p:nvSpPr>
        <p:spPr>
          <a:xfrm>
            <a:off x="1855433" y="3040634"/>
            <a:ext cx="57704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3600" b="1" dirty="0"/>
              <a:t>!</a:t>
            </a:r>
          </a:p>
        </p:txBody>
      </p:sp>
      <p:sp>
        <p:nvSpPr>
          <p:cNvPr id="6" name="TextBox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D54B7F5C-26AE-414F-963B-47B5289B2276}"/>
              </a:ext>
            </a:extLst>
          </p:cNvPr>
          <p:cNvSpPr txBox="1"/>
          <p:nvPr/>
        </p:nvSpPr>
        <p:spPr>
          <a:xfrm>
            <a:off x="1855432" y="3941750"/>
            <a:ext cx="57704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3600" b="1" dirty="0"/>
              <a:t>?</a:t>
            </a:r>
          </a:p>
        </p:txBody>
      </p:sp>
      <p:sp>
        <p:nvSpPr>
          <p:cNvPr id="7" name="Darbības poga: atgriezties 6">
            <a:hlinkClick r:id="" action="ppaction://hlinkshowjump?jump=lastslideviewed" highlightClick="1"/>
            <a:extLst>
              <a:ext uri="{FF2B5EF4-FFF2-40B4-BE49-F238E27FC236}">
                <a16:creationId xmlns="" xmlns:a16="http://schemas.microsoft.com/office/drawing/2014/main" id="{BBA83DD6-03F4-4D0C-953F-C2BF35A07DCD}"/>
              </a:ext>
            </a:extLst>
          </p:cNvPr>
          <p:cNvSpPr/>
          <p:nvPr/>
        </p:nvSpPr>
        <p:spPr>
          <a:xfrm>
            <a:off x="10901779" y="5424256"/>
            <a:ext cx="683580" cy="75460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869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0E0B8462-FDCF-4314-8917-094706DF9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92286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/>
              <a:t>Uzraksti teikuma beigu pieturzīmi!</a:t>
            </a:r>
            <a:endParaRPr lang="lv-LV" sz="28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5486351-74EA-4147-984A-B9015A2C379C}"/>
              </a:ext>
            </a:extLst>
          </p:cNvPr>
          <p:cNvSpPr txBox="1"/>
          <p:nvPr/>
        </p:nvSpPr>
        <p:spPr>
          <a:xfrm>
            <a:off x="1097280" y="1181870"/>
            <a:ext cx="525853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800" i="1" dirty="0"/>
              <a:t>Kurā klasē tu mācies</a:t>
            </a:r>
          </a:p>
        </p:txBody>
      </p:sp>
      <p:sp>
        <p:nvSpPr>
          <p:cNvPr id="4" name="TextBox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01556E0B-61A0-40F7-81A7-63CC05428EA9}"/>
              </a:ext>
            </a:extLst>
          </p:cNvPr>
          <p:cNvSpPr txBox="1"/>
          <p:nvPr/>
        </p:nvSpPr>
        <p:spPr>
          <a:xfrm>
            <a:off x="1855433" y="3040634"/>
            <a:ext cx="57704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3600" b="1" dirty="0"/>
              <a:t>!</a:t>
            </a:r>
          </a:p>
        </p:txBody>
      </p:sp>
      <p:sp>
        <p:nvSpPr>
          <p:cNvPr id="5" name="TextBox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3BDB5747-557B-4E11-AF4D-D626C2750520}"/>
              </a:ext>
            </a:extLst>
          </p:cNvPr>
          <p:cNvSpPr txBox="1"/>
          <p:nvPr/>
        </p:nvSpPr>
        <p:spPr>
          <a:xfrm>
            <a:off x="1855433" y="2139518"/>
            <a:ext cx="57704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3600" b="1" dirty="0"/>
              <a:t>.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9F446967-D1A1-4173-937E-443452824390}"/>
              </a:ext>
            </a:extLst>
          </p:cNvPr>
          <p:cNvSpPr txBox="1"/>
          <p:nvPr/>
        </p:nvSpPr>
        <p:spPr>
          <a:xfrm>
            <a:off x="1855432" y="3941750"/>
            <a:ext cx="57704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3600" b="1" dirty="0"/>
              <a:t>?</a:t>
            </a:r>
          </a:p>
        </p:txBody>
      </p:sp>
      <p:sp>
        <p:nvSpPr>
          <p:cNvPr id="7" name="Darbības poga: atgriezties 6">
            <a:hlinkClick r:id="" action="ppaction://hlinkshowjump?jump=lastslideviewed" highlightClick="1"/>
            <a:extLst>
              <a:ext uri="{FF2B5EF4-FFF2-40B4-BE49-F238E27FC236}">
                <a16:creationId xmlns="" xmlns:a16="http://schemas.microsoft.com/office/drawing/2014/main" id="{B54EA40C-E8C2-41BE-9203-32DF44C5890B}"/>
              </a:ext>
            </a:extLst>
          </p:cNvPr>
          <p:cNvSpPr/>
          <p:nvPr/>
        </p:nvSpPr>
        <p:spPr>
          <a:xfrm>
            <a:off x="10901779" y="5424256"/>
            <a:ext cx="683580" cy="75460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127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92C3CD6-365B-40CE-870C-746BE1E6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/>
              <a:t>Salikti teikumi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6894A8E2-7337-4670-B665-4C3A976C6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Saliktā sakārtotā teikumā apvienoti vismaz divi vienkārši teikumi.</a:t>
            </a:r>
          </a:p>
          <a:p>
            <a:r>
              <a:rPr lang="lv-LV" sz="2800" i="1" dirty="0"/>
              <a:t>Juris katru dienu brauc ar velosipēdu, bet Andris iet uz peldbaseinu.</a:t>
            </a:r>
          </a:p>
          <a:p>
            <a:endParaRPr lang="lv-LV" dirty="0"/>
          </a:p>
          <a:p>
            <a:r>
              <a:rPr lang="lv-LV" b="1" dirty="0"/>
              <a:t>Saliktu teikumu, kurā vismaz viena daļa ir atkarīga un vismaz viena neatkarīga, sauc par saliktu pakārtotu teikumu.</a:t>
            </a:r>
          </a:p>
          <a:p>
            <a:r>
              <a:rPr lang="lv-LV" dirty="0"/>
              <a:t>Neatkarīgā daļa ir vienkāršs teikums, bet atkarīgā viena pati nav saprotama.</a:t>
            </a:r>
          </a:p>
          <a:p>
            <a:r>
              <a:rPr lang="lv-LV" dirty="0"/>
              <a:t> Abām daļām – gan neatkarīgajai, gan atkarīgajai – ir savs gramatiskais centrs.</a:t>
            </a:r>
            <a:br>
              <a:rPr lang="lv-LV" dirty="0"/>
            </a:br>
            <a:r>
              <a:rPr lang="lv-LV" dirty="0"/>
              <a:t>Neatkarīgo daļu sauc par </a:t>
            </a:r>
            <a:r>
              <a:rPr lang="lv-LV" b="1" dirty="0"/>
              <a:t>virsteikumu</a:t>
            </a:r>
            <a:r>
              <a:rPr lang="lv-LV" dirty="0"/>
              <a:t>, atkarīgo – par </a:t>
            </a:r>
            <a:r>
              <a:rPr lang="lv-LV" b="1" dirty="0"/>
              <a:t>palīgteikumu</a:t>
            </a:r>
            <a:r>
              <a:rPr lang="lv-LV" dirty="0"/>
              <a:t>.</a:t>
            </a:r>
          </a:p>
          <a:p>
            <a:r>
              <a:rPr lang="lv-LV" sz="2800" i="1" dirty="0"/>
              <a:t>Kukulīti nolika uz loga, lai tas atdzistu.</a:t>
            </a:r>
            <a:endParaRPr lang="lv-LV" sz="2800" dirty="0"/>
          </a:p>
          <a:p>
            <a:endParaRPr lang="lv-LV" b="1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0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DC1D51D-CF66-422B-81F3-8A66F66ED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41365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800" b="1" dirty="0"/>
              <a:t>Atzīmē saliktus teikumus!</a:t>
            </a:r>
            <a:endParaRPr lang="lv-LV" sz="2800" dirty="0"/>
          </a:p>
        </p:txBody>
      </p:sp>
      <p:sp>
        <p:nvSpPr>
          <p:cNvPr id="3" name="TextBox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E2C4673-BE96-41E1-B2EA-CE96A9826FDA}"/>
              </a:ext>
            </a:extLst>
          </p:cNvPr>
          <p:cNvSpPr txBox="1"/>
          <p:nvPr/>
        </p:nvSpPr>
        <p:spPr>
          <a:xfrm>
            <a:off x="1447059" y="1991143"/>
            <a:ext cx="707550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i="1" dirty="0"/>
              <a:t>R</a:t>
            </a:r>
            <a:r>
              <a:rPr lang="fr-FR" sz="2400" i="1" dirty="0"/>
              <a:t>eiz dzīvojis vīrs un lācis, tie abi divi bijuši lieli draugi.</a:t>
            </a:r>
            <a:endParaRPr lang="lv-LV" sz="2400" dirty="0"/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05230BA-C964-411C-9EBC-F6C2BEF20460}"/>
              </a:ext>
            </a:extLst>
          </p:cNvPr>
          <p:cNvSpPr txBox="1"/>
          <p:nvPr/>
        </p:nvSpPr>
        <p:spPr>
          <a:xfrm>
            <a:off x="1447059" y="2777708"/>
            <a:ext cx="707550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i="1" dirty="0"/>
              <a:t>Mans draugs somā ielika termosu, sulu, sviestmaizes</a:t>
            </a:r>
            <a:r>
              <a:rPr lang="fr-FR" sz="2400" i="1" dirty="0"/>
              <a:t>.</a:t>
            </a:r>
            <a:endParaRPr lang="lv-LV" sz="2400" dirty="0"/>
          </a:p>
        </p:txBody>
      </p:sp>
      <p:sp>
        <p:nvSpPr>
          <p:cNvPr id="5" name="TextBox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D709F470-5484-43E6-B24E-1275695B3A52}"/>
              </a:ext>
            </a:extLst>
          </p:cNvPr>
          <p:cNvSpPr txBox="1"/>
          <p:nvPr/>
        </p:nvSpPr>
        <p:spPr>
          <a:xfrm>
            <a:off x="1447059" y="3485149"/>
            <a:ext cx="707550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i="1" dirty="0"/>
              <a:t>Dundurs iedūcies un lidojis arājam virsū, bet arājs saķēris to aiz spārniem.</a:t>
            </a:r>
            <a:endParaRPr lang="lv-LV" sz="2400" dirty="0"/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701A4D-43FB-4122-B1A2-D2A5976456C9}"/>
              </a:ext>
            </a:extLst>
          </p:cNvPr>
          <p:cNvSpPr txBox="1"/>
          <p:nvPr/>
        </p:nvSpPr>
        <p:spPr>
          <a:xfrm>
            <a:off x="1447059" y="4561922"/>
            <a:ext cx="707550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i="1" dirty="0"/>
              <a:t>Es labprāt rit apciemotu savu vecmāmiņu</a:t>
            </a:r>
            <a:r>
              <a:rPr lang="fr-FR" sz="2400" i="1" dirty="0"/>
              <a:t>.</a:t>
            </a:r>
            <a:endParaRPr lang="lv-LV" sz="2400" dirty="0"/>
          </a:p>
        </p:txBody>
      </p:sp>
      <p:sp>
        <p:nvSpPr>
          <p:cNvPr id="8" name="Darbības poga: atgriezties 7">
            <a:hlinkClick r:id="" action="ppaction://hlinkshowjump?jump=lastslideviewed" highlightClick="1"/>
            <a:extLst>
              <a:ext uri="{FF2B5EF4-FFF2-40B4-BE49-F238E27FC236}">
                <a16:creationId xmlns="" xmlns:a16="http://schemas.microsoft.com/office/drawing/2014/main" id="{5AEF0A01-BE1C-49E6-B0E1-FBFF4EE35A23}"/>
              </a:ext>
            </a:extLst>
          </p:cNvPr>
          <p:cNvSpPr/>
          <p:nvPr/>
        </p:nvSpPr>
        <p:spPr>
          <a:xfrm>
            <a:off x="10901779" y="5424256"/>
            <a:ext cx="683580" cy="75460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18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F43A4ED-1EB4-4C74-9F27-DAE260A5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145" y="109051"/>
            <a:ext cx="10058400" cy="796472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/>
              <a:t>Izpēti shēmu!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="" xmlns:a16="http://schemas.microsoft.com/office/drawing/2014/main" id="{79D8B0FF-6172-48A0-B50C-35824CEDC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89" y="905523"/>
            <a:ext cx="2152381" cy="780952"/>
          </a:xfrm>
          <a:prstGeom prst="rect">
            <a:avLst/>
          </a:prstGeom>
        </p:spPr>
      </p:pic>
      <p:sp>
        <p:nvSpPr>
          <p:cNvPr id="5" name="Taisnstūris 4">
            <a:extLst>
              <a:ext uri="{FF2B5EF4-FFF2-40B4-BE49-F238E27FC236}">
                <a16:creationId xmlns="" xmlns:a16="http://schemas.microsoft.com/office/drawing/2014/main" id="{097397B3-1C31-45DB-855F-F6A1E4B0B03F}"/>
              </a:ext>
            </a:extLst>
          </p:cNvPr>
          <p:cNvSpPr/>
          <p:nvPr/>
        </p:nvSpPr>
        <p:spPr>
          <a:xfrm>
            <a:off x="3876839" y="875594"/>
            <a:ext cx="793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/>
              <a:t>Atzīmē, kurš teikums tai atbilst!</a:t>
            </a:r>
            <a:endParaRPr lang="lv-LV" sz="2400" dirty="0"/>
          </a:p>
          <a:p>
            <a:r>
              <a:rPr lang="lv-LV" sz="2400" dirty="0"/>
              <a:t>Sakārtojuma vai pakārtojuma vārdi shēmā nav ierakstīti</a:t>
            </a:r>
            <a:r>
              <a:rPr lang="lv-LV" dirty="0"/>
              <a:t>.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05C17651-279B-4D37-BF05-BC649EC15D39}"/>
              </a:ext>
            </a:extLst>
          </p:cNvPr>
          <p:cNvSpPr txBox="1"/>
          <p:nvPr/>
        </p:nvSpPr>
        <p:spPr>
          <a:xfrm>
            <a:off x="1211289" y="2734426"/>
            <a:ext cx="707550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i="1" dirty="0"/>
              <a:t>Spīķeru pilsēta ir pasaules lielākā noliktava, tā atrodas blakus Hamburgas ostai.</a:t>
            </a:r>
            <a:endParaRPr lang="lv-LV" sz="2400" dirty="0"/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="" xmlns:a16="http://schemas.microsoft.com/office/drawing/2014/main" id="{8CF0AF5D-1931-4240-BCEC-C684C722580E}"/>
              </a:ext>
            </a:extLst>
          </p:cNvPr>
          <p:cNvSpPr txBox="1"/>
          <p:nvPr/>
        </p:nvSpPr>
        <p:spPr>
          <a:xfrm>
            <a:off x="1211289" y="3907760"/>
            <a:ext cx="707550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i="1" dirty="0"/>
              <a:t>Spīķeru pilsēta ir tik populāra, ka tur tiek uzņemtas filmas.</a:t>
            </a:r>
            <a:endParaRPr lang="lv-LV" sz="2400" dirty="0"/>
          </a:p>
        </p:txBody>
      </p:sp>
      <p:sp>
        <p:nvSpPr>
          <p:cNvPr id="8" name="Darbības poga: atgriezties 7">
            <a:hlinkClick r:id="" action="ppaction://hlinkshowjump?jump=lastslideviewed" highlightClick="1"/>
            <a:extLst>
              <a:ext uri="{FF2B5EF4-FFF2-40B4-BE49-F238E27FC236}">
                <a16:creationId xmlns="" xmlns:a16="http://schemas.microsoft.com/office/drawing/2014/main" id="{4DCDDB45-EA6D-4367-BA78-1ACD664D1AD7}"/>
              </a:ext>
            </a:extLst>
          </p:cNvPr>
          <p:cNvSpPr/>
          <p:nvPr/>
        </p:nvSpPr>
        <p:spPr>
          <a:xfrm>
            <a:off x="10901779" y="5424256"/>
            <a:ext cx="683580" cy="75460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68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ija">
  <a:themeElements>
    <a:clrScheme name="Retrospekci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i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i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145</TotalTime>
  <Words>575</Words>
  <Application>Microsoft Office PowerPoint</Application>
  <PresentationFormat>Pielāgots</PresentationFormat>
  <Paragraphs>99</Paragraphs>
  <Slides>16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16</vt:i4>
      </vt:variant>
    </vt:vector>
  </HeadingPairs>
  <TitlesOfParts>
    <vt:vector size="17" baseType="lpstr">
      <vt:lpstr>Retrospekcija</vt:lpstr>
      <vt:lpstr>Teikumi</vt:lpstr>
      <vt:lpstr>Teikumu iedalījums pēc izteikuma mērķa</vt:lpstr>
      <vt:lpstr>Nosaki teikuma veidu pēc izteikuma mērķa!</vt:lpstr>
      <vt:lpstr>Nosaki teikuma veidu pēc izteikuma mērķa!</vt:lpstr>
      <vt:lpstr>Izvēlies teikuma beigu pieturzīmi!</vt:lpstr>
      <vt:lpstr>Uzraksti teikuma beigu pieturzīmi!</vt:lpstr>
      <vt:lpstr>Salikti teikumi</vt:lpstr>
      <vt:lpstr>Atzīmē saliktus teikumus!</vt:lpstr>
      <vt:lpstr>Izpēti shēmu!</vt:lpstr>
      <vt:lpstr>Izlasi abus teikumus!</vt:lpstr>
      <vt:lpstr>Pārraksti teikumus, ieliekot trūkstošās pieturzīmes!</vt:lpstr>
      <vt:lpstr>Nosaki teikumu uzbūvi, izvēloties atbilstošo atbildi!</vt:lpstr>
      <vt:lpstr>Izpēti teikumu!</vt:lpstr>
      <vt:lpstr>Izpēti teikumus! Izvēlies, kurš  teikums atbilst dotajam  grafiskajam attēlam! 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Salikti teikumi</dc:title>
  <dc:creator>Gunta Parma</dc:creator>
  <cp:lastModifiedBy>gparma</cp:lastModifiedBy>
  <cp:revision>4</cp:revision>
  <dcterms:created xsi:type="dcterms:W3CDTF">2020-12-05T14:50:39Z</dcterms:created>
  <dcterms:modified xsi:type="dcterms:W3CDTF">2021-01-15T11:30:26Z</dcterms:modified>
</cp:coreProperties>
</file>