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17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460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55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968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48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7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58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87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08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97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830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73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29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59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67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869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F449-3ADC-4F22-AD32-82FB25495C4B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69261D-2433-4901-B9E8-097142CA3F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22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96" y="2971067"/>
            <a:ext cx="4345033" cy="368458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67" y="1230368"/>
            <a:ext cx="5013448" cy="36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30" y="3514671"/>
            <a:ext cx="4774170" cy="3047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71" y="985845"/>
            <a:ext cx="4710204" cy="48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r="22124"/>
          <a:stretch/>
        </p:blipFill>
        <p:spPr>
          <a:xfrm>
            <a:off x="3560885" y="2123708"/>
            <a:ext cx="3385040" cy="456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36" y="1357373"/>
            <a:ext cx="4795647" cy="49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92" y="2075615"/>
            <a:ext cx="3554656" cy="4499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84" y="1028145"/>
            <a:ext cx="5450485" cy="36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4" y="1230368"/>
            <a:ext cx="3685032" cy="5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6" y="1114706"/>
            <a:ext cx="3614367" cy="539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4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67" y="1230368"/>
            <a:ext cx="6617219" cy="4279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2012" r="23013" b="3017"/>
          <a:stretch/>
        </p:blipFill>
        <p:spPr>
          <a:xfrm>
            <a:off x="3441012" y="2880359"/>
            <a:ext cx="3682163" cy="372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3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112" y="360485"/>
            <a:ext cx="10515600" cy="1325563"/>
          </a:xfrm>
        </p:spPr>
        <p:txBody>
          <a:bodyPr/>
          <a:lstStyle/>
          <a:p>
            <a:pPr algn="ctr"/>
            <a:r>
              <a:rPr lang="lv-LV" b="1" u="sng" dirty="0" smtClean="0"/>
              <a:t>CAN YOU IDENTIFY A FAMOUS PERSON?</a:t>
            </a:r>
            <a:endParaRPr lang="lv-LV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4" t="35016" r="45945" b="20269"/>
          <a:stretch/>
        </p:blipFill>
        <p:spPr>
          <a:xfrm>
            <a:off x="290145" y="1230368"/>
            <a:ext cx="4122065" cy="1994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61" y="1023266"/>
            <a:ext cx="6410692" cy="3654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27" y="2044827"/>
            <a:ext cx="375285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04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49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CAN YOU IDENTIFY A FAMOUS PERSON?</vt:lpstr>
      <vt:lpstr>CAN YOU IDENTIFY A FAMOUS PERSON?</vt:lpstr>
      <vt:lpstr>CAN YOU IDENTIFY A FAMOUS PERSON?</vt:lpstr>
      <vt:lpstr>CAN YOU IDENTIFY A FAMOUS PERSON?</vt:lpstr>
      <vt:lpstr>CAN YOU IDENTIFY A FAMOUS PERSON?</vt:lpstr>
      <vt:lpstr>CAN YOU IDENTIFY A FAMOUS PERSON?</vt:lpstr>
      <vt:lpstr>CAN YOU IDENTIFY A FAMOUS PERSON?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IDENTIFY A FAMOUS PERSON?</dc:title>
  <dc:creator>Jūlija Oblakova</dc:creator>
  <cp:lastModifiedBy>Jūlija Oblakova</cp:lastModifiedBy>
  <cp:revision>12</cp:revision>
  <dcterms:created xsi:type="dcterms:W3CDTF">2017-11-01T12:37:24Z</dcterms:created>
  <dcterms:modified xsi:type="dcterms:W3CDTF">2018-05-21T08:05:56Z</dcterms:modified>
</cp:coreProperties>
</file>