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120" d="100"/>
          <a:sy n="120" d="100"/>
        </p:scale>
        <p:origin x="678" y="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D4B1689-9CEB-403D-B0EF-FE7B37554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B07555FD-0DEA-4F34-A801-9242F458AB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341A0AF-C59C-4700-82D4-5EE2E1656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1281-2BBD-454B-B120-DE5BBB47712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F7D438F-0C32-4CD1-A07C-160142E00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8F20A5A-35EE-4078-9F95-A5E1CE32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841A-D973-4080-9E02-094961265D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47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63E255E-1F9A-45DE-B9F7-734ECCA10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61434B0-328D-4AED-9AE2-DCDCD70AED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66EA995-795F-40C1-ADA4-43224EF06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1281-2BBD-454B-B120-DE5BBB47712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B65D92D-4320-4D12-82DC-DEE8014E8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4914CF5-B837-478D-85C2-755CA1CF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841A-D973-4080-9E02-094961265D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30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6F1A057F-9167-4A9A-9A95-AC15CFF2F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B8F25C9-37F5-4247-8AEC-F07A8C047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E1739F3-14BF-4D79-B84B-507F84365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1281-2BBD-454B-B120-DE5BBB47712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7691462-242F-4A66-A946-8E8497A1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7810946-344C-49F1-9736-EE2941720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841A-D973-4080-9E02-094961265D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459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3ECA468-1EF2-4DB1-AEBF-C7AF80C3E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91AF5F7-BD49-48B2-80F0-C3B9CA9C0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25478B5-11CF-42E2-BAC7-520366E93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1281-2BBD-454B-B120-DE5BBB47712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088F926-6814-43EE-9EC0-55871E905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FCACB0D-7127-4C5D-99B4-D41B81955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841A-D973-4080-9E02-094961265D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24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C32EB5C-37B2-4032-865D-AC5137CD3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65D6A13-88DC-440E-87F0-DD64B2A66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FF76505-75C1-4765-A7E1-3EA8479DB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1281-2BBD-454B-B120-DE5BBB47712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C2BD422-DE12-4613-861F-B8C90964C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F601779-17AE-45BB-AC6D-D6F7149B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841A-D973-4080-9E02-094961265D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854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0F2BD02-B8ED-467F-96DB-BE4CFCF2A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FBFA490-58FE-4FC2-8921-4AB125E021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F5C1DB7-68D9-49B1-A22F-E23CE8810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E0F9E7C-6056-497D-9264-4206987DB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1281-2BBD-454B-B120-DE5BBB47712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38CC81B-2FAC-49EF-A3E8-20C9699ED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3DDF555-3699-4B10-81AF-1B99720EF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841A-D973-4080-9E02-094961265D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50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E2BD962-B56A-45D2-A499-28CB36F75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9C90604-1F3A-493D-BC3F-B5C25CC51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2F69C850-6FE2-4D96-B9EE-EAB24DE29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02BC7815-5259-48AC-8262-25D9E5A1E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31ED54B6-1EB2-4EF6-89B8-D4C0E55104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1333D548-F9E4-4CB9-8200-1E459605E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1281-2BBD-454B-B120-DE5BBB47712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018BC818-54F3-4B1D-A56D-6FE2C8E7D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A56148E-4A6D-40AD-89F6-071CCFA2D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841A-D973-4080-9E02-094961265D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88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F64C2D8-BA80-4356-9947-C58A64ADB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259877F-5728-4D20-B933-35005148A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1281-2BBD-454B-B120-DE5BBB47712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345AE49-310E-48AE-A159-E3B7C25D9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C834FB6-AB84-4A32-A9B5-ACD1CC9B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841A-D973-4080-9E02-094961265D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2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59CC1EF6-15E2-4A04-8946-A4130892B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1281-2BBD-454B-B120-DE5BBB47712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9DABE231-A06C-4959-AEE1-6BC5132F9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FD3EF9B3-DD0C-4098-A7A0-EA24FE2D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841A-D973-4080-9E02-094961265D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357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5BC4172-8C6A-4DD6-8D8E-BE7814D32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779F11C-758C-4EE9-A2BD-6733DA997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95EAF2D-5A42-4097-B428-0E577D2A0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4CBBA40-7A39-4849-939D-364B3857C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1281-2BBD-454B-B120-DE5BBB47712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E2B18BA-D191-4B25-A874-BA7A04923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C50AC41-D9B5-4094-B3E7-B2767BA41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841A-D973-4080-9E02-094961265D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767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A97DD55-B4E3-4DD2-8794-BC1BF166C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064EA53E-AB3E-4F5B-BED3-1E14C59C94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7A6AF0F-E847-4090-B4D9-E627BEC073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5208495-E17A-4A76-9BD0-533D80842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1281-2BBD-454B-B120-DE5BBB47712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54BE49F-74E4-47F8-B179-2E92BE2C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D981091-62B5-4706-A9A6-DEF311DB8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841A-D973-4080-9E02-094961265D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631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43CD0ED-3E56-4E61-BE22-BF2F5D093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016EDDD-9081-4875-8EBB-914E8C657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38FE057-A30E-4A8E-95AE-09E91B350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A1281-2BBD-454B-B120-DE5BBB477127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CB6AD9A-1739-4C67-8270-C748887906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C2FFDD7-77DD-486A-8821-EE653839DD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9841A-D973-4080-9E02-094961265D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73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wBdXs4dtH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F57C1349-5C8A-4AD6-905F-F0AC4D2B379F}"/>
              </a:ext>
            </a:extLst>
          </p:cNvPr>
          <p:cNvSpPr/>
          <p:nvPr/>
        </p:nvSpPr>
        <p:spPr>
          <a:xfrm>
            <a:off x="979715" y="1923195"/>
            <a:ext cx="10422294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Eiropas</a:t>
            </a:r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Savienības</a:t>
            </a:r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risinājumi</a:t>
            </a:r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Covid-19 pan</a:t>
            </a:r>
            <a:r>
              <a:rPr lang="lv-LV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6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ēmijas</a:t>
            </a:r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izraisītās</a:t>
            </a:r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ekonomiskās</a:t>
            </a:r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krīzes</a:t>
            </a:r>
            <a:r>
              <a:rPr 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novēršanā</a:t>
            </a:r>
            <a:endParaRPr lang="ru-RU" sz="6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81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1377" y="1685676"/>
            <a:ext cx="1003454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Stundā sasniedzamais rezultāts: </a:t>
            </a:r>
            <a:r>
              <a:rPr lang="lv-LV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izzināt kādā veidā un kuros virzienos Eiropas Savienība sniegs palīdzību dalībvalstīm </a:t>
            </a:r>
            <a:r>
              <a:rPr lang="lv-LV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lv-LV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pandēmijas izraisīto ekonomisko seku pārvarēšanā</a:t>
            </a:r>
            <a:endParaRPr lang="lv-LV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aisnstūris 1"/>
          <p:cNvSpPr/>
          <p:nvPr/>
        </p:nvSpPr>
        <p:spPr>
          <a:xfrm>
            <a:off x="2849177" y="5425525"/>
            <a:ext cx="66872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www.youtube.com/watch?v=MwBdXs4dtHo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07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9E318E2-F628-4ABC-9253-9DB80AD2DFB0}"/>
              </a:ext>
            </a:extLst>
          </p:cNvPr>
          <p:cNvSpPr txBox="1"/>
          <p:nvPr/>
        </p:nvSpPr>
        <p:spPr>
          <a:xfrm>
            <a:off x="317240" y="1091681"/>
            <a:ext cx="488924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Kādi ir galvenie valsts makroekonomiskie rādītāji?</a:t>
            </a:r>
          </a:p>
          <a:p>
            <a:pPr marL="514350" indent="-514350">
              <a:buFont typeface="+mj-lt"/>
              <a:buAutoNum type="arabicPeriod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IKP;</a:t>
            </a:r>
          </a:p>
          <a:p>
            <a:pPr marL="514350" indent="-514350">
              <a:buFont typeface="+mj-lt"/>
              <a:buAutoNum type="arabicPeriod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Bezdarbs;</a:t>
            </a:r>
          </a:p>
          <a:p>
            <a:pPr marL="514350" indent="-514350">
              <a:buFont typeface="+mj-lt"/>
              <a:buAutoNum type="arabicPeriod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Inflācija;</a:t>
            </a:r>
          </a:p>
          <a:p>
            <a:pPr marL="514350" indent="-514350">
              <a:buFont typeface="+mj-lt"/>
              <a:buAutoNum type="arabicPeriod"/>
            </a:pPr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Tirdzniecības bilance;</a:t>
            </a:r>
          </a:p>
          <a:p>
            <a:pPr marL="514350" indent="-514350">
              <a:buFont typeface="+mj-lt"/>
              <a:buAutoNum type="arabicPeriod"/>
            </a:pP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Budžeta deficīts;</a:t>
            </a:r>
          </a:p>
          <a:p>
            <a:pPr marL="514350" indent="-514350">
              <a:buFont typeface="+mj-lt"/>
              <a:buAutoNum type="arabicPeriod"/>
            </a:pPr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Ārējais parāds.</a:t>
            </a:r>
          </a:p>
        </p:txBody>
      </p:sp>
      <p:pic>
        <p:nvPicPr>
          <p:cNvPr id="2050" name="Picture 2" descr="Bruto High Res Stock Images | Shutterstock">
            <a:extLst>
              <a:ext uri="{FF2B5EF4-FFF2-40B4-BE49-F238E27FC236}">
                <a16:creationId xmlns="" xmlns:a16="http://schemas.microsoft.com/office/drawing/2014/main" id="{C5686A8C-369F-453A-9EDF-149D8FDF69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8" t="6533" r="5247" b="14107"/>
          <a:stretch/>
        </p:blipFill>
        <p:spPr bwMode="auto">
          <a:xfrm>
            <a:off x="5228324" y="1091682"/>
            <a:ext cx="6833047" cy="48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27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421D9E5-EB91-4A22-BF4A-4F2829AFBA98}"/>
              </a:ext>
            </a:extLst>
          </p:cNvPr>
          <p:cNvSpPr/>
          <p:nvPr/>
        </p:nvSpPr>
        <p:spPr>
          <a:xfrm>
            <a:off x="136846" y="43047"/>
            <a:ext cx="613332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lv-LV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Lai novērstu Covid-19 pandēmijas radīto kaitējumu ekonomikai un sociālajai jomai, stimulētu Eiropas atgūšanos, kā arī aizsargātu un radītu darbavietas, </a:t>
            </a:r>
            <a:r>
              <a:rPr lang="lv-LV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Eiropas Savienība izveidoja </a:t>
            </a:r>
            <a:r>
              <a:rPr lang="lv-LV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Atveseļošanas un noturības mehānismu.</a:t>
            </a:r>
          </a:p>
          <a:p>
            <a:pPr algn="just" fontAlgn="base"/>
            <a:r>
              <a:rPr lang="lv-LV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Mehānisma mērķis</a:t>
            </a:r>
            <a:r>
              <a:rPr lang="lv-LV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– atbalstīt reformas un investīcijas, īpaši, kas saistītas ar pāreju uz zaļo un digitālo ekonomiku, kā arī mazināt krīzes radīto sociālo un ekonomisko ietekmi.</a:t>
            </a:r>
          </a:p>
          <a:p>
            <a:pPr algn="just" fontAlgn="base"/>
            <a:r>
              <a:rPr lang="lv-LV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Darbs pie ANM ieviešanas tiek organizēts </a:t>
            </a:r>
            <a:r>
              <a:rPr lang="lv-LV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lv-LV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virzienos</a:t>
            </a:r>
            <a:r>
              <a:rPr lang="lv-LV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 fontAlgn="base">
              <a:buFont typeface="+mj-lt"/>
              <a:buAutoNum type="arabicPeriod"/>
            </a:pPr>
            <a:r>
              <a:rPr lang="lv-LV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klimata pārmaiņas un ilgtspēja (37%)</a:t>
            </a:r>
          </a:p>
          <a:p>
            <a:pPr marL="457200" indent="-457200" algn="just" fontAlgn="base">
              <a:buFont typeface="+mj-lt"/>
              <a:buAutoNum type="arabicPeriod"/>
            </a:pPr>
            <a:r>
              <a:rPr lang="lv-LV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digitālā transformācija (20%)</a:t>
            </a:r>
          </a:p>
          <a:p>
            <a:pPr marL="457200" indent="-457200" algn="just" fontAlgn="base">
              <a:buFont typeface="+mj-lt"/>
              <a:buAutoNum type="arabicPeriod"/>
            </a:pPr>
            <a:r>
              <a:rPr lang="lv-LV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ekonomikas transformācija un produktivitātes reforma (10%),</a:t>
            </a:r>
          </a:p>
          <a:p>
            <a:pPr marL="457200" indent="-457200" algn="just" fontAlgn="base">
              <a:buFont typeface="+mj-lt"/>
              <a:buAutoNum type="arabicPeriod"/>
            </a:pPr>
            <a:r>
              <a:rPr lang="lv-LV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Veselība (11%)</a:t>
            </a:r>
          </a:p>
          <a:p>
            <a:pPr marL="457200" indent="-457200" algn="just" fontAlgn="base">
              <a:buFont typeface="+mj-lt"/>
              <a:buAutoNum type="arabicPeriod"/>
            </a:pPr>
            <a:r>
              <a:rPr lang="lv-LV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nevienlīdzības mazināšana (20%)</a:t>
            </a:r>
          </a:p>
          <a:p>
            <a:pPr marL="457200" indent="-457200" algn="just" fontAlgn="base">
              <a:buFont typeface="+mj-lt"/>
              <a:buAutoNum type="arabicPeriod"/>
            </a:pPr>
            <a:r>
              <a:rPr lang="lv-LV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likuma vara (2%)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3CCFDE46-8975-474C-90DB-EB16AB9C7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820" y="858417"/>
            <a:ext cx="5831665" cy="472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0B3504D-B39E-40F0-9705-1BD81CD0F719}"/>
              </a:ext>
            </a:extLst>
          </p:cNvPr>
          <p:cNvSpPr txBox="1"/>
          <p:nvPr/>
        </p:nvSpPr>
        <p:spPr>
          <a:xfrm>
            <a:off x="7147249" y="6083559"/>
            <a:ext cx="5044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Latvijai pieejamais finansējums ANM ietvarā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80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BB68BBB-A249-4F04-8D4B-89DEFDF18474}"/>
              </a:ext>
            </a:extLst>
          </p:cNvPr>
          <p:cNvSpPr txBox="1"/>
          <p:nvPr/>
        </p:nvSpPr>
        <p:spPr>
          <a:xfrm>
            <a:off x="195943" y="117693"/>
            <a:ext cx="1183121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Uzdevums: Grupās 10 minūšu laikā izpētīt sava ES reģiona valstu galvenos ekonomikas sektorus (nozares), ģeogrāfiskās atrašanas vietas priekšrocības un atbilstoši Atveseļošanas un noturības mehānisma 6 virzieniem, piedāvāt 3 ekonomikas nozares, kurās jūsu grupas reģions varētu ieguldīt ES finansējumu, lai uzlabotu makroekonomiskos rādītājus un paskaidrot šādu izvēli.</a:t>
            </a:r>
          </a:p>
          <a:p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1.Grupa – Dienvideiropa (Portugāle, Spānija, Itālija, Slovēnija, Horvātija)</a:t>
            </a:r>
          </a:p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2.Grupa – Dienvideiropa (Bulgārija, Grieķija, Kipra, Malta)</a:t>
            </a:r>
          </a:p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3.Grupa – Rietumeiropa (Francija, Luksemburga, Nīderlande, Beļģija, Īrija)</a:t>
            </a:r>
          </a:p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4.Grupa – Centrāleiropa (Vācija, Čehija, Slovākija, Austrija, Polija)</a:t>
            </a:r>
          </a:p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5.Grupa – Ziemeļeiropa (Latvija, Lietuva, Igaunija, Somija, Zviedrija)</a:t>
            </a:r>
          </a:p>
          <a:p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Vizuāli PowerPoint prezentācijā attēlot šīs 3 ekonomikas nozares. (Kopā 3 slaidi; pa slaidam katrai nozarei)</a:t>
            </a:r>
          </a:p>
          <a:p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Pēc tam katra grupa prezentēs sava darba rezultātus.</a:t>
            </a:r>
          </a:p>
        </p:txBody>
      </p:sp>
    </p:spTree>
    <p:extLst>
      <p:ext uri="{BB962C8B-B14F-4D97-AF65-F5344CB8AC3E}">
        <p14:creationId xmlns:p14="http://schemas.microsoft.com/office/powerpoint/2010/main" val="356031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243</Words>
  <Application>Microsoft Office PowerPoint</Application>
  <PresentationFormat>Pielāgots</PresentationFormat>
  <Paragraphs>32</Paragraphs>
  <Slides>5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5</vt:i4>
      </vt:variant>
    </vt:vector>
  </HeadingPairs>
  <TitlesOfParts>
    <vt:vector size="6" baseType="lpstr">
      <vt:lpstr>Тема Office</vt:lpstr>
      <vt:lpstr>PowerPoint prezentācija</vt:lpstr>
      <vt:lpstr>PowerPoint prezentācija</vt:lpstr>
      <vt:lpstr>PowerPoint prezentācija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DKapusta</cp:lastModifiedBy>
  <cp:revision>13</cp:revision>
  <dcterms:created xsi:type="dcterms:W3CDTF">2021-04-18T19:02:40Z</dcterms:created>
  <dcterms:modified xsi:type="dcterms:W3CDTF">2021-06-02T10:59:18Z</dcterms:modified>
</cp:coreProperties>
</file>