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E3FC-5925-43F2-93B9-25DCA440C20B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3F64-F650-4A12-87EC-185E1826C1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E3FC-5925-43F2-93B9-25DCA440C20B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3F64-F650-4A12-87EC-185E1826C1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E3FC-5925-43F2-93B9-25DCA440C20B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3F64-F650-4A12-87EC-185E1826C1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E3FC-5925-43F2-93B9-25DCA440C20B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3F64-F650-4A12-87EC-185E1826C1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E3FC-5925-43F2-93B9-25DCA440C20B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3F64-F650-4A12-87EC-185E1826C1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E3FC-5925-43F2-93B9-25DCA440C20B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3F64-F650-4A12-87EC-185E1826C1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E3FC-5925-43F2-93B9-25DCA440C20B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3F64-F650-4A12-87EC-185E1826C1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E3FC-5925-43F2-93B9-25DCA440C20B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3F64-F650-4A12-87EC-185E1826C1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E3FC-5925-43F2-93B9-25DCA440C20B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3F64-F650-4A12-87EC-185E1826C1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E3FC-5925-43F2-93B9-25DCA440C20B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3F64-F650-4A12-87EC-185E1826C1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E3FC-5925-43F2-93B9-25DCA440C20B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3F64-F650-4A12-87EC-185E1826C1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6E3FC-5925-43F2-93B9-25DCA440C20B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53F64-F650-4A12-87EC-185E1826C12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biography.com/people/william-shakespeare-9480323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William Shakespeare-450 </a:t>
            </a:r>
            <a:r>
              <a:rPr lang="en-US" sz="3200" b="1" dirty="0" err="1" smtClean="0"/>
              <a:t>th</a:t>
            </a:r>
            <a:r>
              <a:rPr lang="en-US" sz="3200" b="1" dirty="0" smtClean="0"/>
              <a:t> Birthday celebration worldwide  in 2014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W.Shakespeare</a:t>
            </a:r>
            <a:r>
              <a:rPr lang="en-US" sz="2800" dirty="0" smtClean="0"/>
              <a:t>  often called the English national poet is widely considered the greatest dramatist of all times.</a:t>
            </a:r>
            <a:endParaRPr lang="ru-RU" sz="2800" dirty="0"/>
          </a:p>
        </p:txBody>
      </p:sp>
      <p:pic>
        <p:nvPicPr>
          <p:cNvPr id="18434" name="Picture 2" descr="William Shakespear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2564904"/>
            <a:ext cx="4248472" cy="41764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Quick Facts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Name: </a:t>
            </a:r>
            <a:r>
              <a:rPr lang="en-US" sz="2400" b="1" dirty="0" smtClean="0"/>
              <a:t>William Shakespeare</a:t>
            </a:r>
          </a:p>
          <a:p>
            <a:r>
              <a:rPr lang="en-US" sz="2400" dirty="0" smtClean="0"/>
              <a:t>Occupation</a:t>
            </a:r>
            <a:r>
              <a:rPr lang="en-US" sz="2400" b="1" dirty="0" smtClean="0"/>
              <a:t>: </a:t>
            </a:r>
            <a:r>
              <a:rPr lang="en-US" sz="2400" b="1" dirty="0" err="1" smtClean="0"/>
              <a:t>Poet,Playwright</a:t>
            </a:r>
            <a:endParaRPr lang="en-US" sz="2400" b="1" dirty="0" smtClean="0"/>
          </a:p>
          <a:p>
            <a:r>
              <a:rPr lang="en-US" sz="2400" dirty="0" smtClean="0"/>
              <a:t>Birth Date: </a:t>
            </a:r>
            <a:r>
              <a:rPr lang="en-US" sz="2400" b="1" dirty="0" smtClean="0"/>
              <a:t>April 23, 1564</a:t>
            </a:r>
          </a:p>
          <a:p>
            <a:r>
              <a:rPr lang="en-US" sz="2400" dirty="0" smtClean="0"/>
              <a:t>Death Date</a:t>
            </a:r>
            <a:r>
              <a:rPr lang="en-US" sz="2400" b="1" dirty="0" smtClean="0"/>
              <a:t>: April 23, 1616</a:t>
            </a:r>
          </a:p>
          <a:p>
            <a:r>
              <a:rPr lang="en-US" sz="2400" dirty="0" smtClean="0"/>
              <a:t>Education: </a:t>
            </a:r>
            <a:r>
              <a:rPr lang="en-US" sz="2400" b="1" dirty="0" smtClean="0"/>
              <a:t>King’s New School</a:t>
            </a:r>
          </a:p>
          <a:p>
            <a:r>
              <a:rPr lang="en-US" sz="2400" dirty="0" smtClean="0"/>
              <a:t>Place of Birth: </a:t>
            </a:r>
            <a:r>
              <a:rPr lang="en-US" sz="2400" b="1" dirty="0" smtClean="0"/>
              <a:t>Stratford-upon-</a:t>
            </a:r>
            <a:r>
              <a:rPr lang="en-US" sz="2400" b="1" dirty="0" err="1" smtClean="0"/>
              <a:t>Avon,UK</a:t>
            </a:r>
            <a:endParaRPr lang="en-US" sz="2400" b="1" dirty="0" smtClean="0"/>
          </a:p>
          <a:p>
            <a:endParaRPr lang="en-US" sz="2400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Stratford –upon-Avon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Shakespeare’s birthplace</a:t>
            </a:r>
            <a:endParaRPr lang="ru-RU" dirty="0"/>
          </a:p>
        </p:txBody>
      </p:sp>
      <p:pic>
        <p:nvPicPr>
          <p:cNvPr id="20482" name="Picture 2" descr="http://upload.wikimedia.org/wikipedia/commons/a/ac/Stratford-upon-Av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276872"/>
            <a:ext cx="5838825" cy="41654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Some greatest plays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 smtClean="0"/>
              <a:t>As Well That Ends Well</a:t>
            </a:r>
          </a:p>
          <a:p>
            <a:r>
              <a:rPr lang="en-US" sz="2800" b="1" dirty="0" smtClean="0"/>
              <a:t>Antony and Cleopatra</a:t>
            </a:r>
          </a:p>
          <a:p>
            <a:r>
              <a:rPr lang="en-US" sz="2800" b="1" dirty="0" smtClean="0"/>
              <a:t>Comedy of Errors</a:t>
            </a:r>
          </a:p>
          <a:p>
            <a:r>
              <a:rPr lang="en-US" sz="2800" b="1" dirty="0" smtClean="0"/>
              <a:t>Julius Caesar</a:t>
            </a:r>
          </a:p>
          <a:p>
            <a:r>
              <a:rPr lang="en-US" sz="2800" b="1" dirty="0" smtClean="0"/>
              <a:t>King Lear</a:t>
            </a:r>
          </a:p>
          <a:p>
            <a:r>
              <a:rPr lang="en-US" sz="2800" b="1" dirty="0" smtClean="0"/>
              <a:t>Macbeth</a:t>
            </a:r>
          </a:p>
          <a:p>
            <a:r>
              <a:rPr lang="en-US" sz="2800" b="1" dirty="0" smtClean="0"/>
              <a:t>Midsummer’s Night’s Dream</a:t>
            </a:r>
          </a:p>
          <a:p>
            <a:r>
              <a:rPr lang="en-US" sz="2800" b="1" dirty="0" smtClean="0"/>
              <a:t>Othello</a:t>
            </a:r>
          </a:p>
          <a:p>
            <a:r>
              <a:rPr lang="en-US" sz="2800" b="1" dirty="0" smtClean="0"/>
              <a:t>Romeo and Juliet</a:t>
            </a:r>
            <a:endParaRPr lang="ru-RU" sz="2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315416"/>
            <a:ext cx="8229600" cy="1368152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Hamlet’s soliloquy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07704" y="1124744"/>
            <a:ext cx="457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To be, or not to be: that is the question:</a:t>
            </a:r>
            <a:br>
              <a:rPr lang="en-US" sz="2400" b="1" dirty="0" smtClean="0"/>
            </a:br>
            <a:r>
              <a:rPr lang="en-US" sz="2400" b="1" dirty="0" smtClean="0"/>
              <a:t>Whether ’tis nobler in the mind to suffer</a:t>
            </a:r>
            <a:br>
              <a:rPr lang="en-US" sz="2400" b="1" dirty="0" smtClean="0"/>
            </a:br>
            <a:r>
              <a:rPr lang="en-US" sz="2400" b="1" dirty="0" smtClean="0"/>
              <a:t>The slings and arrows of outrageous fortune,</a:t>
            </a:r>
            <a:br>
              <a:rPr lang="en-US" sz="2400" b="1" dirty="0" smtClean="0"/>
            </a:br>
            <a:r>
              <a:rPr lang="en-US" sz="2400" b="1" dirty="0" smtClean="0"/>
              <a:t>Or to take arms against a sea of troubles,</a:t>
            </a:r>
            <a:br>
              <a:rPr lang="en-US" sz="2400" b="1" dirty="0" smtClean="0"/>
            </a:br>
            <a:r>
              <a:rPr lang="en-US" sz="2400" b="1" dirty="0" smtClean="0"/>
              <a:t>And by opposing end them? To die: to sleep;</a:t>
            </a:r>
            <a:br>
              <a:rPr lang="en-US" sz="2400" b="1" dirty="0" smtClean="0"/>
            </a:br>
            <a:r>
              <a:rPr lang="en-US" sz="2400" b="1" dirty="0" smtClean="0"/>
              <a:t>No more; and by a sleep to say we end…</a:t>
            </a:r>
            <a:endParaRPr lang="ru-RU" sz="2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Congratulations</a:t>
            </a:r>
            <a:r>
              <a:rPr lang="en-US" b="1" dirty="0" smtClean="0"/>
              <a:t>!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                           Happy Birthday,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                  Sir William Shakespeare!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21506" name="Picture 2" descr="http://www.comments99.com/c/flowers/rose/rose_06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780928"/>
            <a:ext cx="4562475" cy="38884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115</Words>
  <Application>Microsoft Office PowerPoint</Application>
  <PresentationFormat>Экран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William Shakespeare-450 th Birthday celebration worldwide  in 2014</vt:lpstr>
      <vt:lpstr>Quick Facts</vt:lpstr>
      <vt:lpstr>Stratford –upon-Avon</vt:lpstr>
      <vt:lpstr>Some greatest plays</vt:lpstr>
      <vt:lpstr>Hamlet’s soliloquy</vt:lpstr>
      <vt:lpstr>Congratulations!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William Shakespeare</dc:title>
  <dc:creator>JURA</dc:creator>
  <cp:lastModifiedBy>JURA</cp:lastModifiedBy>
  <cp:revision>9</cp:revision>
  <dcterms:created xsi:type="dcterms:W3CDTF">2014-04-23T19:26:27Z</dcterms:created>
  <dcterms:modified xsi:type="dcterms:W3CDTF">2014-04-23T20:44:52Z</dcterms:modified>
</cp:coreProperties>
</file>