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67BB7-0B25-4978-985E-964848F27F6E}" type="datetimeFigureOut">
              <a:rPr lang="ru-RU" smtClean="0"/>
              <a:pPr/>
              <a:t>14.02.2014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31180AA-F751-4ADE-8538-A945D3931D7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67BB7-0B25-4978-985E-964848F27F6E}" type="datetimeFigureOut">
              <a:rPr lang="ru-RU" smtClean="0"/>
              <a:pPr/>
              <a:t>14.02.2014</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1180AA-F751-4ADE-8538-A945D3931D7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liffsnotescms-v1.prd.techspa.com/sitecore/shell/Controls/Rich%20Text%20Editor/~/link.aspx?_id=ABA29180B2994C33BEBAEE823D707D88&amp;_z=z" TargetMode="External"/><Relationship Id="rId2" Type="http://schemas.openxmlformats.org/officeDocument/2006/relationships/hyperlink" Target="http://cliffsnotescms-v1.prd.techspa.com/sitecore/shell/Controls/Rich%20Text%20Editor/~/link.aspx?_id=EEDC8653EE0E4BFC95A13E8A01AE1C66&amp;_z=z" TargetMode="External"/><Relationship Id="rId1" Type="http://schemas.openxmlformats.org/officeDocument/2006/relationships/slideLayout" Target="../slideLayouts/slideLayout2.xml"/><Relationship Id="rId6" Type="http://schemas.openxmlformats.org/officeDocument/2006/relationships/hyperlink" Target="http://www.cliffsnotes.com/literature/r/romeo-and-juliet/play-summary" TargetMode="External"/><Relationship Id="rId5" Type="http://schemas.openxmlformats.org/officeDocument/2006/relationships/hyperlink" Target="http://www.cliffsnotes.com/literature/r/romeo-and-juliet/romeo-and-juliet-at-a-glance" TargetMode="External"/><Relationship Id="rId4" Type="http://schemas.openxmlformats.org/officeDocument/2006/relationships/hyperlink" Target="http://cliffsnotescms-v1.prd.techspa.com/sitecore/shell/Controls/Rich%20Text%20Editor/~/link.aspx?_id=2BD669520B684E99A61F45D6F5DC7682&amp;_z=z"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857232"/>
            <a:ext cx="6715172" cy="4714908"/>
          </a:xfrm>
        </p:spPr>
        <p:txBody>
          <a:bodyPr/>
          <a:lstStyle/>
          <a:p>
            <a:endParaRPr lang="ru-RU" dirty="0"/>
          </a:p>
        </p:txBody>
      </p:sp>
      <p:sp>
        <p:nvSpPr>
          <p:cNvPr id="3" name="Subtitle 2"/>
          <p:cNvSpPr>
            <a:spLocks noGrp="1"/>
          </p:cNvSpPr>
          <p:nvPr>
            <p:ph type="subTitle" idx="1"/>
          </p:nvPr>
        </p:nvSpPr>
        <p:spPr/>
        <p:txBody>
          <a:bodyPr/>
          <a:lstStyle/>
          <a:p>
            <a:endParaRPr lang="ru-RU" dirty="0"/>
          </a:p>
        </p:txBody>
      </p:sp>
      <p:pic>
        <p:nvPicPr>
          <p:cNvPr id="1026" name="Picture 2" descr="https://encrypted-tbn0.gstatic.com/images?q=tbn:ANd9GcRu7Q6OB_9KsKrX-7AtfMHttbJhamX25SRhpuYuDDYcbzNC1ov2Ow"/>
          <p:cNvPicPr>
            <a:picLocks noChangeAspect="1" noChangeArrowheads="1"/>
          </p:cNvPicPr>
          <p:nvPr/>
        </p:nvPicPr>
        <p:blipFill>
          <a:blip r:embed="rId2"/>
          <a:srcRect/>
          <a:stretch>
            <a:fillRect/>
          </a:stretch>
        </p:blipFill>
        <p:spPr bwMode="auto">
          <a:xfrm>
            <a:off x="1357290" y="714356"/>
            <a:ext cx="5786478" cy="414340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endParaRPr lang="ru-RU"/>
          </a:p>
        </p:txBody>
      </p:sp>
      <p:sp>
        <p:nvSpPr>
          <p:cNvPr id="24578" name="Text Box 2"/>
          <p:cNvSpPr txBox="1">
            <a:spLocks noChangeArrowheads="1"/>
          </p:cNvSpPr>
          <p:nvPr/>
        </p:nvSpPr>
        <p:spPr bwMode="auto">
          <a:xfrm>
            <a:off x="4143372" y="2071678"/>
            <a:ext cx="4429156" cy="372587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smtClean="0">
                <a:ln>
                  <a:noFill/>
                </a:ln>
                <a:solidFill>
                  <a:srgbClr val="0000FF"/>
                </a:solidFill>
                <a:effectLst/>
                <a:latin typeface="Comic Sans MS" pitchFamily="66" charset="0"/>
              </a:rPr>
              <a:t>Roses are red.</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smtClean="0">
                <a:ln>
                  <a:noFill/>
                </a:ln>
                <a:solidFill>
                  <a:srgbClr val="0000FF"/>
                </a:solidFill>
                <a:effectLst/>
                <a:latin typeface="Comic Sans MS" pitchFamily="66" charset="0"/>
              </a:rPr>
              <a:t>Violets are blue.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smtClean="0">
                <a:ln>
                  <a:noFill/>
                </a:ln>
                <a:solidFill>
                  <a:srgbClr val="0000FF"/>
                </a:solidFill>
                <a:effectLst/>
                <a:latin typeface="Comic Sans MS" pitchFamily="66" charset="0"/>
              </a:rPr>
              <a:t>I don’t know the rest.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smtClean="0">
                <a:ln>
                  <a:noFill/>
                </a:ln>
                <a:solidFill>
                  <a:srgbClr val="0000FF"/>
                </a:solidFill>
                <a:effectLst/>
                <a:latin typeface="Comic Sans MS" pitchFamily="66" charset="0"/>
              </a:rPr>
              <a:t>But I know I LOVE YOU.</a:t>
            </a:r>
            <a:endParaRPr kumimoji="0" lang="ru-RU" sz="1800" b="0" i="0" u="none" strike="noStrike" cap="none" normalizeH="0" baseline="0" smtClean="0">
              <a:ln>
                <a:noFill/>
              </a:ln>
              <a:solidFill>
                <a:schemeClr val="tx1"/>
              </a:solidFill>
              <a:effectLst/>
              <a:latin typeface="Arial" pitchFamily="34" charset="0"/>
            </a:endParaRPr>
          </a:p>
        </p:txBody>
      </p:sp>
      <p:pic>
        <p:nvPicPr>
          <p:cNvPr id="24580" name="Picture 4" descr="http://3.bp.blogspot.com/-mHjT6N7jVdM/TVgr1uNawII/AAAAAAAAJbY/9Arur67dzlg/s1600/happy_valentines_day-7237.jpg"/>
          <p:cNvPicPr>
            <a:picLocks noChangeAspect="1" noChangeArrowheads="1"/>
          </p:cNvPicPr>
          <p:nvPr/>
        </p:nvPicPr>
        <p:blipFill>
          <a:blip r:embed="rId2"/>
          <a:srcRect/>
          <a:stretch>
            <a:fillRect/>
          </a:stretch>
        </p:blipFill>
        <p:spPr bwMode="auto">
          <a:xfrm>
            <a:off x="500034" y="1571612"/>
            <a:ext cx="3857651" cy="378621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love</a:t>
            </a:r>
            <a:endParaRPr lang="ru-RU" dirty="0"/>
          </a:p>
        </p:txBody>
      </p:sp>
      <p:sp>
        <p:nvSpPr>
          <p:cNvPr id="3" name="Content Placeholder 2"/>
          <p:cNvSpPr>
            <a:spLocks noGrp="1"/>
          </p:cNvSpPr>
          <p:nvPr>
            <p:ph idx="1"/>
          </p:nvPr>
        </p:nvSpPr>
        <p:spPr/>
        <p:txBody>
          <a:bodyPr/>
          <a:lstStyle/>
          <a:p>
            <a:endParaRPr lang="ru-RU" dirty="0"/>
          </a:p>
        </p:txBody>
      </p:sp>
      <p:sp>
        <p:nvSpPr>
          <p:cNvPr id="4" name="Rectangle 3"/>
          <p:cNvSpPr/>
          <p:nvPr/>
        </p:nvSpPr>
        <p:spPr>
          <a:xfrm>
            <a:off x="571472" y="1643050"/>
            <a:ext cx="8001056" cy="4524315"/>
          </a:xfrm>
          <a:prstGeom prst="rect">
            <a:avLst/>
          </a:prstGeom>
        </p:spPr>
        <p:txBody>
          <a:bodyPr wrap="square">
            <a:spAutoFit/>
          </a:bodyPr>
          <a:lstStyle/>
          <a:p>
            <a:r>
              <a:rPr lang="en-US" sz="2400" dirty="0" smtClean="0"/>
              <a:t>Millions of people use digital means of creating and sending Valentine's Day greeting messages such as e-cards, or printable greeting cards. Texting your Valentine message is an easy (although maybe not very romantic!) option. Valentine's Day text messages include:</a:t>
            </a:r>
          </a:p>
          <a:p>
            <a:r>
              <a:rPr lang="en-US" sz="2400" dirty="0" smtClean="0"/>
              <a:t>WUBMV - will you be my Valentine</a:t>
            </a:r>
            <a:br>
              <a:rPr lang="en-US" sz="2400" dirty="0" smtClean="0"/>
            </a:br>
            <a:r>
              <a:rPr lang="en-US" sz="2400" dirty="0" err="1" smtClean="0"/>
              <a:t>xoxoxoxoxo</a:t>
            </a:r>
            <a:r>
              <a:rPr lang="en-US" sz="2400" dirty="0" smtClean="0"/>
              <a:t> - hugs and kisses</a:t>
            </a:r>
            <a:br>
              <a:rPr lang="en-US" sz="2400" dirty="0" smtClean="0"/>
            </a:br>
            <a:r>
              <a:rPr lang="en-US" sz="2400" dirty="0" smtClean="0"/>
              <a:t>LUWAM&lt;3 - love you with all my heart</a:t>
            </a:r>
            <a:br>
              <a:rPr lang="en-US" sz="2400" dirty="0" smtClean="0"/>
            </a:br>
            <a:r>
              <a:rPr lang="en-US" sz="2400" dirty="0" smtClean="0"/>
              <a:t>ImRdy4Luv - I'm ready for love</a:t>
            </a:r>
            <a:br>
              <a:rPr lang="en-US" sz="2400" dirty="0" smtClean="0"/>
            </a:br>
            <a:r>
              <a:rPr lang="en-US" sz="2400" dirty="0" smtClean="0"/>
              <a:t>:'-) - I'm so happy, I'm crying</a:t>
            </a:r>
            <a:br>
              <a:rPr lang="en-US" sz="2400" dirty="0" smtClean="0"/>
            </a:br>
            <a:r>
              <a:rPr lang="en-US" sz="2400" dirty="0" smtClean="0"/>
              <a:t>ILUVU - I love you</a:t>
            </a:r>
          </a:p>
          <a:p>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Romeo and Juliet</a:t>
            </a:r>
            <a:endParaRPr lang="ru-RU" dirty="0"/>
          </a:p>
        </p:txBody>
      </p:sp>
      <p:sp>
        <p:nvSpPr>
          <p:cNvPr id="3" name="Content Placeholder 2"/>
          <p:cNvSpPr>
            <a:spLocks noGrp="1"/>
          </p:cNvSpPr>
          <p:nvPr>
            <p:ph idx="1"/>
          </p:nvPr>
        </p:nvSpPr>
        <p:spPr/>
        <p:txBody>
          <a:bodyPr/>
          <a:lstStyle/>
          <a:p>
            <a:endParaRPr lang="ru-RU" dirty="0"/>
          </a:p>
        </p:txBody>
      </p:sp>
      <p:sp>
        <p:nvSpPr>
          <p:cNvPr id="27649" name="Rectangle 1"/>
          <p:cNvSpPr>
            <a:spLocks noChangeArrowheads="1"/>
          </p:cNvSpPr>
          <p:nvPr/>
        </p:nvSpPr>
        <p:spPr bwMode="auto">
          <a:xfrm>
            <a:off x="500034" y="1643050"/>
            <a:ext cx="792955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FF"/>
                </a:solidFill>
                <a:effectLst/>
                <a:latin typeface="Tahoma" pitchFamily="34" charset="0"/>
                <a:cs typeface="Tahoma" pitchFamily="34" charset="0"/>
              </a:rPr>
              <a:t>	</a:t>
            </a:r>
            <a:r>
              <a:rPr kumimoji="0" lang="ru-RU" sz="2400" b="0" i="0" u="none" strike="noStrike" cap="none" normalizeH="0" baseline="0" dirty="0" smtClean="0">
                <a:ln>
                  <a:noFill/>
                </a:ln>
                <a:solidFill>
                  <a:srgbClr val="0000FF"/>
                </a:solidFill>
                <a:effectLst/>
                <a:latin typeface="Tahoma" pitchFamily="34" charset="0"/>
                <a:cs typeface="Tahoma" pitchFamily="34" charset="0"/>
              </a:rPr>
              <a:t>Shakespeare’s </a:t>
            </a:r>
            <a:r>
              <a:rPr kumimoji="0" lang="ru-RU" sz="2400" b="0" i="1" u="none" strike="noStrike" cap="none" normalizeH="0" baseline="0" dirty="0" smtClean="0">
                <a:ln>
                  <a:noFill/>
                </a:ln>
                <a:solidFill>
                  <a:srgbClr val="0000FF"/>
                </a:solidFill>
                <a:effectLst/>
                <a:latin typeface="Tahoma" pitchFamily="34" charset="0"/>
                <a:cs typeface="Tahoma" pitchFamily="34" charset="0"/>
              </a:rPr>
              <a:t>Romeo and Juliet </a:t>
            </a:r>
            <a:r>
              <a:rPr kumimoji="0" lang="ru-RU" sz="2400" b="0" i="0" u="none" strike="noStrike" cap="none" normalizeH="0" baseline="0" dirty="0" smtClean="0">
                <a:ln>
                  <a:noFill/>
                </a:ln>
                <a:solidFill>
                  <a:srgbClr val="0000FF"/>
                </a:solidFill>
                <a:effectLst/>
                <a:latin typeface="Tahoma" pitchFamily="34" charset="0"/>
                <a:cs typeface="Tahoma" pitchFamily="34" charset="0"/>
              </a:rPr>
              <a:t>presents a tragic tale of young love that ends in dual suicides.  Romeo first takes his life when he wrongly believes Juliet has killed herself during his banishment.  When Juliet awakes she finds both Romeo and Paris dead, and so she too claims her life: “O, happy dagger, This is they sheath.  There rust, and let me die” (5.3.174-175).</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Romeo and Juliet-short summary</a:t>
            </a:r>
            <a:endParaRPr lang="ru-RU" dirty="0"/>
          </a:p>
        </p:txBody>
      </p:sp>
      <p:sp>
        <p:nvSpPr>
          <p:cNvPr id="3" name="Content Placeholder 2"/>
          <p:cNvSpPr>
            <a:spLocks noGrp="1"/>
          </p:cNvSpPr>
          <p:nvPr>
            <p:ph idx="1"/>
          </p:nvPr>
        </p:nvSpPr>
        <p:spPr/>
        <p:txBody>
          <a:bodyPr>
            <a:normAutofit/>
          </a:bodyPr>
          <a:lstStyle/>
          <a:p>
            <a:pPr lvl="0"/>
            <a:r>
              <a:rPr kumimoji="0" lang="ru-RU" sz="2400" b="0" i="0" u="none" strike="noStrike" cap="none" normalizeH="0" baseline="0" dirty="0" smtClean="0">
                <a:ln>
                  <a:noFill/>
                </a:ln>
                <a:solidFill>
                  <a:schemeClr val="tx1"/>
                </a:solidFill>
                <a:effectLst/>
                <a:latin typeface="Arial" pitchFamily="34" charset="0"/>
              </a:rPr>
              <a:t>In </a:t>
            </a:r>
            <a:r>
              <a:rPr kumimoji="0" lang="ru-RU" sz="2400" b="0" i="0" u="none" strike="noStrike" cap="none" normalizeH="0" baseline="0" dirty="0" smtClean="0">
                <a:ln>
                  <a:noFill/>
                </a:ln>
                <a:solidFill>
                  <a:schemeClr val="tx1"/>
                </a:solidFill>
                <a:effectLst/>
                <a:latin typeface="Arial" pitchFamily="34" charset="0"/>
                <a:hlinkClick r:id="rId2"/>
              </a:rPr>
              <a:t>William Shakespeare</a:t>
            </a:r>
            <a:r>
              <a:rPr kumimoji="0" lang="ru-RU" sz="2400" b="0" i="0" u="none" strike="noStrike" cap="none" normalizeH="0" baseline="0" dirty="0" smtClean="0">
                <a:ln>
                  <a:noFill/>
                </a:ln>
                <a:solidFill>
                  <a:schemeClr val="tx1"/>
                </a:solidFill>
                <a:effectLst/>
                <a:latin typeface="Arial" pitchFamily="34" charset="0"/>
              </a:rPr>
              <a:t>'s </a:t>
            </a:r>
            <a:r>
              <a:rPr kumimoji="0" lang="ru-RU" sz="2400" b="0" i="1" u="none" strike="noStrike" cap="none" normalizeH="0" baseline="0" dirty="0" smtClean="0">
                <a:ln>
                  <a:noFill/>
                </a:ln>
                <a:solidFill>
                  <a:schemeClr val="tx1"/>
                </a:solidFill>
                <a:effectLst/>
                <a:latin typeface="Arial" pitchFamily="34" charset="0"/>
              </a:rPr>
              <a:t>Romeo and Juliet</a:t>
            </a:r>
            <a:r>
              <a:rPr kumimoji="0" lang="ru-RU" sz="2400" b="0" i="0" u="none" strike="noStrike" cap="none" normalizeH="0" baseline="0" dirty="0" smtClean="0">
                <a:ln>
                  <a:noFill/>
                </a:ln>
                <a:solidFill>
                  <a:schemeClr val="tx1"/>
                </a:solidFill>
                <a:effectLst/>
                <a:latin typeface="Arial" pitchFamily="34" charset="0"/>
              </a:rPr>
              <a:t>, a long feud between the Montague and Capulet families disrupts the city of Verona and causes tragic results for </a:t>
            </a:r>
            <a:r>
              <a:rPr kumimoji="0" lang="ru-RU" sz="2400" b="0" i="0" u="none" strike="noStrike" cap="none" normalizeH="0" baseline="0" dirty="0" smtClean="0">
                <a:ln>
                  <a:noFill/>
                </a:ln>
                <a:solidFill>
                  <a:schemeClr val="tx1"/>
                </a:solidFill>
                <a:effectLst/>
                <a:latin typeface="Arial" pitchFamily="34" charset="0"/>
                <a:hlinkClick r:id="rId3"/>
              </a:rPr>
              <a:t>Romeo</a:t>
            </a:r>
            <a:r>
              <a:rPr kumimoji="0" lang="ru-RU" sz="2400" b="0" i="0" u="none" strike="noStrike" cap="none" normalizeH="0" baseline="0" dirty="0" smtClean="0">
                <a:ln>
                  <a:noFill/>
                </a:ln>
                <a:solidFill>
                  <a:schemeClr val="tx1"/>
                </a:solidFill>
                <a:effectLst/>
                <a:latin typeface="Arial" pitchFamily="34" charset="0"/>
              </a:rPr>
              <a:t> and </a:t>
            </a:r>
            <a:r>
              <a:rPr kumimoji="0" lang="ru-RU" sz="2400" b="0" i="0" u="none" strike="noStrike" cap="none" normalizeH="0" baseline="0" dirty="0" smtClean="0">
                <a:ln>
                  <a:noFill/>
                </a:ln>
                <a:solidFill>
                  <a:schemeClr val="tx1"/>
                </a:solidFill>
                <a:effectLst/>
                <a:latin typeface="Arial" pitchFamily="34" charset="0"/>
                <a:hlinkClick r:id="rId4"/>
              </a:rPr>
              <a:t>Juliet</a:t>
            </a:r>
            <a:r>
              <a:rPr kumimoji="0" lang="ru-RU" sz="2400" b="0" i="0" u="none" strike="noStrike" cap="none" normalizeH="0" baseline="0" dirty="0" smtClean="0">
                <a:ln>
                  <a:noFill/>
                </a:ln>
                <a:solidFill>
                  <a:schemeClr val="tx1"/>
                </a:solidFill>
                <a:effectLst/>
                <a:latin typeface="Arial" pitchFamily="34" charset="0"/>
              </a:rPr>
              <a:t>. Revenge, love, and a secret marriage force the young star-crossed lovers to grow up quickly — and fate causes them to commit suicide in despair. Contrast and conflict are running themes throughout Shakespeare's play, </a:t>
            </a:r>
            <a:r>
              <a:rPr kumimoji="0" lang="ru-RU" sz="2400" b="0" i="1" u="none" strike="noStrike" cap="none" normalizeH="0" baseline="0" dirty="0" smtClean="0">
                <a:ln>
                  <a:noFill/>
                </a:ln>
                <a:solidFill>
                  <a:schemeClr val="tx1"/>
                </a:solidFill>
                <a:effectLst/>
                <a:latin typeface="Arial" pitchFamily="34" charset="0"/>
              </a:rPr>
              <a:t>Romeo and Juliet</a:t>
            </a:r>
            <a:r>
              <a:rPr kumimoji="0" lang="ru-RU" sz="2400" b="0" i="0" u="none" strike="noStrike" cap="none" normalizeH="0" baseline="0" dirty="0" smtClean="0">
                <a:ln>
                  <a:noFill/>
                </a:ln>
                <a:solidFill>
                  <a:schemeClr val="tx1"/>
                </a:solidFill>
                <a:effectLst/>
                <a:latin typeface="Arial" pitchFamily="34" charset="0"/>
              </a:rPr>
              <a:t> — one of the Bard's most popular romantic tragedies.</a:t>
            </a:r>
            <a:br>
              <a:rPr kumimoji="0" lang="ru-RU" sz="2400" b="0" i="0" u="none" strike="noStrike" cap="none" normalizeH="0" baseline="0" dirty="0" smtClean="0">
                <a:ln>
                  <a:noFill/>
                </a:ln>
                <a:solidFill>
                  <a:schemeClr val="tx1"/>
                </a:solidFill>
                <a:effectLst/>
                <a:latin typeface="Arial" pitchFamily="34" charset="0"/>
              </a:rPr>
            </a:br>
            <a:endParaRPr kumimoji="0" lang="ru-RU" sz="2400" b="0" i="0" u="none" strike="noStrike" cap="none" normalizeH="0" baseline="0" dirty="0" smtClean="0">
              <a:ln>
                <a:noFill/>
              </a:ln>
              <a:solidFill>
                <a:schemeClr val="tx1"/>
              </a:solidFill>
              <a:effectLst/>
              <a:latin typeface="Arial" pitchFamily="34" charset="0"/>
            </a:endParaRPr>
          </a:p>
          <a:p>
            <a:endParaRPr lang="ru-RU" dirty="0"/>
          </a:p>
        </p:txBody>
      </p:sp>
      <p:sp>
        <p:nvSpPr>
          <p:cNvPr id="28685" name="Rectangle 13"/>
          <p:cNvSpPr>
            <a:spLocks noChangeArrowheads="1"/>
          </p:cNvSpPr>
          <p:nvPr/>
        </p:nvSpPr>
        <p:spPr bwMode="auto">
          <a:xfrm>
            <a:off x="0" y="0"/>
            <a:ext cx="9144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hlinkClick r:id="rId5"/>
              </a:rPr>
              <a:t>7</a:t>
            </a:r>
            <a:r>
              <a:rPr kumimoji="0" lang="ru-RU" sz="1800" b="0" i="0" u="none" strike="noStrike" cap="none" normalizeH="0" baseline="0" dirty="0" smtClean="0">
                <a:ln>
                  <a:noFill/>
                </a:ln>
                <a:solidFill>
                  <a:schemeClr val="tx1"/>
                </a:solidFill>
                <a:effectLst/>
                <a:latin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hlinkClick r:id="rId6" tooltip="Play Summary"/>
              </a:rPr>
              <a:t>Next</a:t>
            </a:r>
            <a:r>
              <a:rPr kumimoji="0" lang="ru-RU" sz="1800" b="0" i="0" u="none" strike="noStrike" cap="none" normalizeH="0" baseline="0" dirty="0" smtClean="0">
                <a:ln>
                  <a:noFill/>
                </a:ln>
                <a:solidFill>
                  <a:schemeClr val="tx1"/>
                </a:solidFill>
                <a:effectLst/>
                <a:latin typeface="Arial" pitchFamily="34" charset="0"/>
                <a:hlinkClick r:id="rId6" tooltip="Play Summary"/>
              </a:rPr>
              <a:t> </a:t>
            </a:r>
            <a:br>
              <a:rPr kumimoji="0" lang="ru-RU" sz="1800" b="0" i="0" u="none" strike="noStrike" cap="none" normalizeH="0" baseline="0" dirty="0" smtClean="0">
                <a:ln>
                  <a:noFill/>
                </a:ln>
                <a:solidFill>
                  <a:schemeClr val="tx1"/>
                </a:solidFill>
                <a:effectLst/>
                <a:latin typeface="Arial" pitchFamily="34" charset="0"/>
                <a:hlinkClick r:id="rId6" tooltip="Play Summary"/>
              </a:rPr>
            </a:b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714380"/>
          </a:xfrm>
        </p:spPr>
        <p:txBody>
          <a:bodyPr>
            <a:normAutofit fontScale="90000"/>
          </a:bodyPr>
          <a:lstStyle/>
          <a:p>
            <a:r>
              <a:rPr lang="en-US" dirty="0" smtClean="0"/>
              <a:t>Match the famous couples</a:t>
            </a:r>
            <a:endParaRPr lang="ru-RU" dirty="0"/>
          </a:p>
        </p:txBody>
      </p:sp>
      <p:sp>
        <p:nvSpPr>
          <p:cNvPr id="3" name="Content Placeholder 2"/>
          <p:cNvSpPr>
            <a:spLocks noGrp="1"/>
          </p:cNvSpPr>
          <p:nvPr>
            <p:ph idx="1"/>
          </p:nvPr>
        </p:nvSpPr>
        <p:spPr/>
        <p:txBody>
          <a:bodyPr/>
          <a:lstStyle/>
          <a:p>
            <a:endParaRPr lang="ru-RU"/>
          </a:p>
        </p:txBody>
      </p:sp>
      <p:pic>
        <p:nvPicPr>
          <p:cNvPr id="13314" name="Picture 2" descr="http://festival.1september.ru/articles/629467/presentation/2.JPG"/>
          <p:cNvPicPr>
            <a:picLocks noChangeAspect="1" noChangeArrowheads="1"/>
          </p:cNvPicPr>
          <p:nvPr/>
        </p:nvPicPr>
        <p:blipFill>
          <a:blip r:embed="rId2"/>
          <a:srcRect/>
          <a:stretch>
            <a:fillRect/>
          </a:stretch>
        </p:blipFill>
        <p:spPr bwMode="auto">
          <a:xfrm>
            <a:off x="500034" y="1214422"/>
            <a:ext cx="7858180" cy="528638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229600" cy="785858"/>
          </a:xfrm>
        </p:spPr>
        <p:txBody>
          <a:bodyPr/>
          <a:lstStyle/>
          <a:p>
            <a:r>
              <a:rPr lang="en-US" dirty="0" smtClean="0"/>
              <a:t>key</a:t>
            </a:r>
            <a:endParaRPr lang="ru-RU" dirty="0"/>
          </a:p>
        </p:txBody>
      </p:sp>
      <p:sp>
        <p:nvSpPr>
          <p:cNvPr id="3" name="Content Placeholder 2"/>
          <p:cNvSpPr>
            <a:spLocks noGrp="1"/>
          </p:cNvSpPr>
          <p:nvPr>
            <p:ph idx="1"/>
          </p:nvPr>
        </p:nvSpPr>
        <p:spPr/>
        <p:txBody>
          <a:bodyPr/>
          <a:lstStyle/>
          <a:p>
            <a:endParaRPr lang="ru-RU" dirty="0"/>
          </a:p>
        </p:txBody>
      </p:sp>
      <p:pic>
        <p:nvPicPr>
          <p:cNvPr id="15362" name="Picture 2" descr="http://festival.1september.ru/articles/629467/presentation/3.JPG"/>
          <p:cNvPicPr>
            <a:picLocks noChangeAspect="1" noChangeArrowheads="1"/>
          </p:cNvPicPr>
          <p:nvPr/>
        </p:nvPicPr>
        <p:blipFill>
          <a:blip r:embed="rId2"/>
          <a:srcRect/>
          <a:stretch>
            <a:fillRect/>
          </a:stretch>
        </p:blipFill>
        <p:spPr bwMode="auto">
          <a:xfrm>
            <a:off x="500034" y="1142984"/>
            <a:ext cx="7500990" cy="492917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US" dirty="0" smtClean="0"/>
              <a:t>Match sayings</a:t>
            </a:r>
            <a:endParaRPr lang="ru-RU" dirty="0"/>
          </a:p>
        </p:txBody>
      </p:sp>
      <p:sp>
        <p:nvSpPr>
          <p:cNvPr id="3" name="Content Placeholder 2"/>
          <p:cNvSpPr>
            <a:spLocks noGrp="1"/>
          </p:cNvSpPr>
          <p:nvPr>
            <p:ph idx="1"/>
          </p:nvPr>
        </p:nvSpPr>
        <p:spPr/>
        <p:txBody>
          <a:bodyPr/>
          <a:lstStyle/>
          <a:p>
            <a:endParaRPr lang="ru-RU"/>
          </a:p>
        </p:txBody>
      </p:sp>
      <p:pic>
        <p:nvPicPr>
          <p:cNvPr id="16386" name="Picture 2" descr="http://festival.1september.ru/articles/629467/presentation/11.JPG"/>
          <p:cNvPicPr>
            <a:picLocks noChangeAspect="1" noChangeArrowheads="1"/>
          </p:cNvPicPr>
          <p:nvPr/>
        </p:nvPicPr>
        <p:blipFill>
          <a:blip r:embed="rId2"/>
          <a:srcRect/>
          <a:stretch>
            <a:fillRect/>
          </a:stretch>
        </p:blipFill>
        <p:spPr bwMode="auto">
          <a:xfrm>
            <a:off x="500034" y="1214422"/>
            <a:ext cx="8358246" cy="492922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key</a:t>
            </a:r>
            <a:endParaRPr lang="ru-RU" dirty="0"/>
          </a:p>
        </p:txBody>
      </p:sp>
      <p:sp>
        <p:nvSpPr>
          <p:cNvPr id="3" name="Content Placeholder 2"/>
          <p:cNvSpPr>
            <a:spLocks noGrp="1"/>
          </p:cNvSpPr>
          <p:nvPr>
            <p:ph idx="1"/>
          </p:nvPr>
        </p:nvSpPr>
        <p:spPr/>
        <p:txBody>
          <a:bodyPr/>
          <a:lstStyle/>
          <a:p>
            <a:endParaRPr lang="ru-RU"/>
          </a:p>
        </p:txBody>
      </p:sp>
      <p:pic>
        <p:nvPicPr>
          <p:cNvPr id="17410" name="Picture 2" descr="http://festival.1september.ru/articles/629467/presentation/12.JPG"/>
          <p:cNvPicPr>
            <a:picLocks noChangeAspect="1" noChangeArrowheads="1"/>
          </p:cNvPicPr>
          <p:nvPr/>
        </p:nvPicPr>
        <p:blipFill>
          <a:blip r:embed="rId2"/>
          <a:srcRect/>
          <a:stretch>
            <a:fillRect/>
          </a:stretch>
        </p:blipFill>
        <p:spPr bwMode="auto">
          <a:xfrm>
            <a:off x="500034" y="1071546"/>
            <a:ext cx="8215370" cy="507209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greetings</a:t>
            </a:r>
            <a:endParaRPr lang="ru-RU" dirty="0"/>
          </a:p>
        </p:txBody>
      </p:sp>
      <p:sp>
        <p:nvSpPr>
          <p:cNvPr id="3" name="Content Placeholder 2"/>
          <p:cNvSpPr>
            <a:spLocks noGrp="1"/>
          </p:cNvSpPr>
          <p:nvPr>
            <p:ph idx="1"/>
          </p:nvPr>
        </p:nvSpPr>
        <p:spPr/>
        <p:txBody>
          <a:bodyPr/>
          <a:lstStyle/>
          <a:p>
            <a:r>
              <a:rPr lang="en-US" dirty="0"/>
              <a:t>Roses are red,</a:t>
            </a:r>
            <a:endParaRPr lang="ru-RU" dirty="0"/>
          </a:p>
          <a:p>
            <a:r>
              <a:rPr lang="en-US" dirty="0"/>
              <a:t>My world is blue.</a:t>
            </a:r>
            <a:endParaRPr lang="ru-RU" dirty="0"/>
          </a:p>
          <a:p>
            <a:r>
              <a:rPr lang="en-US" dirty="0"/>
              <a:t>But if you’ll love me</a:t>
            </a:r>
            <a:endParaRPr lang="ru-RU" dirty="0"/>
          </a:p>
          <a:p>
            <a:r>
              <a:rPr lang="en-US" dirty="0"/>
              <a:t>I’ll love you too</a:t>
            </a:r>
            <a:endParaRPr lang="ru-RU" dirty="0"/>
          </a:p>
          <a:p>
            <a:endParaRPr lang="ru-RU" dirty="0"/>
          </a:p>
        </p:txBody>
      </p:sp>
      <p:pic>
        <p:nvPicPr>
          <p:cNvPr id="20482" name="Picture 2"/>
          <p:cNvPicPr>
            <a:picLocks noChangeAspect="1" noChangeArrowheads="1"/>
          </p:cNvPicPr>
          <p:nvPr/>
        </p:nvPicPr>
        <p:blipFill>
          <a:blip r:embed="rId2"/>
          <a:srcRect/>
          <a:stretch>
            <a:fillRect/>
          </a:stretch>
        </p:blipFill>
        <p:spPr bwMode="auto">
          <a:xfrm>
            <a:off x="4786314" y="1571612"/>
            <a:ext cx="2500330" cy="335758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fontAlgn="base">
              <a:spcAft>
                <a:spcPct val="0"/>
              </a:spcAft>
            </a:pPr>
            <a:endParaRPr lang="ru-RU" dirty="0"/>
          </a:p>
        </p:txBody>
      </p:sp>
      <p:sp>
        <p:nvSpPr>
          <p:cNvPr id="3" name="Content Placeholder 2"/>
          <p:cNvSpPr>
            <a:spLocks noGrp="1"/>
          </p:cNvSpPr>
          <p:nvPr>
            <p:ph idx="1"/>
          </p:nvPr>
        </p:nvSpPr>
        <p:spPr/>
        <p:txBody>
          <a:bodyPr/>
          <a:lstStyle/>
          <a:p>
            <a:r>
              <a:rPr kumimoji="0" lang="en-US" b="0" i="0" u="none" strike="noStrike" cap="none" normalizeH="0" baseline="0" dirty="0" smtClean="0">
                <a:ln>
                  <a:noFill/>
                </a:ln>
                <a:solidFill>
                  <a:srgbClr val="0000FF"/>
                </a:solidFill>
                <a:effectLst/>
                <a:latin typeface="Comic Sans MS" pitchFamily="66" charset="0"/>
                <a:ea typeface="Times New Roman" pitchFamily="18" charset="0"/>
              </a:rPr>
              <a:t>I’ll be your sweetheart, if you will be mine,</a:t>
            </a:r>
            <a:r>
              <a:rPr kumimoji="0" lang="ru-RU" sz="1200" b="0" i="0" u="none" strike="noStrike" cap="none" normalizeH="0" baseline="0" dirty="0" smtClean="0">
                <a:ln>
                  <a:noFill/>
                </a:ln>
                <a:solidFill>
                  <a:schemeClr val="tx1"/>
                </a:solidFill>
                <a:effectLst/>
                <a:latin typeface="Arial" pitchFamily="34" charset="0"/>
              </a:rPr>
              <a:t/>
            </a:r>
            <a:br>
              <a:rPr kumimoji="0" lang="ru-RU" sz="1200" b="0" i="0" u="none" strike="noStrike" cap="none" normalizeH="0" baseline="0" dirty="0" smtClean="0">
                <a:ln>
                  <a:noFill/>
                </a:ln>
                <a:solidFill>
                  <a:schemeClr val="tx1"/>
                </a:solidFill>
                <a:effectLst/>
                <a:latin typeface="Arial" pitchFamily="34" charset="0"/>
              </a:rPr>
            </a:br>
            <a:r>
              <a:rPr kumimoji="0" lang="en-US" b="0" i="0" u="none" strike="noStrike" cap="none" normalizeH="0" baseline="0" dirty="0" smtClean="0">
                <a:ln>
                  <a:noFill/>
                </a:ln>
                <a:solidFill>
                  <a:srgbClr val="0000FF"/>
                </a:solidFill>
                <a:effectLst/>
                <a:latin typeface="Comic Sans MS" pitchFamily="66" charset="0"/>
                <a:ea typeface="Times New Roman" pitchFamily="18" charset="0"/>
              </a:rPr>
              <a:t>All my life I’ll be you Valentine.</a:t>
            </a:r>
            <a:r>
              <a:rPr kumimoji="0" lang="en-US" sz="2000" b="0" i="0" u="none" strike="noStrike" cap="none" normalizeH="0" baseline="0" dirty="0" smtClean="0">
                <a:ln>
                  <a:noFill/>
                </a:ln>
                <a:solidFill>
                  <a:schemeClr val="tx1"/>
                </a:solidFill>
                <a:effectLst/>
                <a:latin typeface="Arial" pitchFamily="34" charset="0"/>
              </a:rPr>
              <a:t/>
            </a:r>
            <a:br>
              <a:rPr kumimoji="0" lang="en-US" sz="2000" b="0" i="0" u="none" strike="noStrike" cap="none" normalizeH="0" baseline="0" dirty="0" smtClean="0">
                <a:ln>
                  <a:noFill/>
                </a:ln>
                <a:solidFill>
                  <a:schemeClr val="tx1"/>
                </a:solidFill>
                <a:effectLst/>
                <a:latin typeface="Arial" pitchFamily="34" charset="0"/>
              </a:rPr>
            </a:br>
            <a:endParaRPr lang="ru-RU" dirty="0"/>
          </a:p>
        </p:txBody>
      </p:sp>
      <p:sp>
        <p:nvSpPr>
          <p:cNvPr id="21516" name="AutoShape 12" descr="data:image/jpeg;base64,/9j/4AAQSkZJRgABAQAAAQABAAD/2wCEAAkGBhQSERUUEhQUFRQUFxcVFRQUFxcVFBQUFBoXFBUXFBcXHCYeFxkkGhcUHy8gJCcpLCwsFR4xNTAqNSYrLCkBCQoKDgwOGg8PGikcHCQsKSwsKSkpKSwsLC8sKSwsKSksLCwpKSksKSksLCkpKiosLCwpLCwsKSwpLCwsKSwpLP/AABEIAMIBAwMBIgACEQEDEQH/xAAbAAACAwEBAQAAAAAAAAAAAAAAAwECBAUGB//EADUQAAIBAgQDBQcEAgMBAAAAAAABAgMRBBIhMQVBURMiYXGBBjKRobHB8BRC0eEVI1Ji8YL/xAAaAQACAwEBAAAAAAAAAAAAAAAAAQIDBAUG/8QAJxEAAgMAAgICAQMFAAAAAAAAAAECAxESIQQxIkETUZGhFGFx8PH/2gAMAwEAAhEDEQA/APsJBIFZpIAkAACCSLgBJFyMxVyAeFsxFxcqhTtQ0koj7hcz9qWVUWhwY+4OQpVCykMXEvcgjMTcBYAEXKuQDSL3C4l1SvbBpLgx9wzGbtiO2Fo+DNOYMxl7YsqoaPgabk3ERqF1MekHEdcCikWuBFosQBICAAAAACAACQAAAAAhsAAq5BJialQCUVpMqgmdYXOoJciDZpjWMlVKuoLuRcjpaooZnDtRTkUcgJKOmhVxscSYcxOYNB1o6ca5ftTmKqMVclyKXSbpVRFSuZ3VKOQmxxqGusUdQo2VbFpcooZ2pHaC8wJi0fEaqhZVBKZNw0XE0KqOjUMeYtGZLSEoHQhMapGGFQ0wqE0zNKBoTJKJl0xlLJAAAQAQAASAAAAVkyWLkwGis5GapIZUmImRbNEEKkyjZdi5EDQirkKqV+S1fRffoJUpTldaRXPnLy6Iu5pKy+CKXLe/SLMInOXNpeCVy8WVjTvqxiiOCe79DRKLNAokTmlu0vNljDSGFwkUbEMvmCVSxmjVb22X7v46kqCXK78dX/RW5v6I4aYyv/WqJaFU1ZDEyyO52CIykpGf/I072zXfgm0vNpWRnxHGkvdWbxbyx87ilKMfZLJfodGxJycN7Qxk7PL/APMrtej3OpCopK6d0+YozUvQmmvZYm4BYmItGRopTMpenIaK5R06cJDEZaMjTEsRiksGAQiRlYAQAASAAAFZCpsbIRVAnERNi5FpsW2QZqiiGJrQumhrYuTINb0Wozdg7Wvp4aFK04Ulmlp48zROaSu9lq/I8nLEyrzc5e4naEfvbr9/IzXSjUt+yxL9TfU41Um7UoerM9ShUlrUqPyT0NmH2yxXqNlhoR1k7s50rZy9ssOZHA63U536pu/xudKjhIQ1ks2Z6ybbu3peX0M1bEXdoq0ebOjh6F6Es3O+hHW+hNiG1TqRUPdlo430XivkbJanGw8mp083Ny+l/r9TrZlvpbXXy3Oh4+yg0x59F7Py/j0MuJ4nCn4sx4njELWTszk1cWr6JSfVvQUrcfx/cXE3T9p2m7Qv5nNqe3t3KDhrtonpfR63OficW5vIt+di9LDQpRvZJ85vWTfSKexFWSX2SOpj61NKVenUk5OUZQs9IRUbOKitEr3v1v8ABMcP+rqPs9IpKUl+2Mn7yb6Xvb+jz3ZRcpzkvejZX3zN6PTol8zr8Ik6lCdpaQcHKC0vCDcXm5vafwLeSseMv1T+P3/c14v2ZxFP/bGUJZN4q97LezO57M4/PGSv0kvC+/2+JHDJRjZw1hLTleLWrhNbPTVP8eLhyVDG1KeynGWRbJyTUlFPrZ/IlwUJJozyWdHqkScfC8Wl26ozSblm1jtHKru7+Hz6HYL4yTWoqZDJiwZCGI20GbYmDDm6BZExWrsYiSESSKAAgAAkgkAArIz1TRIzVQZZAzTFtjJimys1xIkxMpF5sRJiLoo5/tBUaoSS/c4x+LV/lc5WGglFL/irv88zpcept0lblJN/NL5tHDo1tPM5nmP5os9HRo15PSPqyHQu7ylfyMrqPZetiacDGho6mGo30VvF+BoxOK7uSO20p8vJdWc1V7LTRfC46k7pL+CSWvB5r7GTwkZ05RkvLVpprxRmrV404xhm0ku7TW0Y8k3u34t73LVcbeShBOTtLM0u7C1rZ5bJvXTfQzf4ZzqXzNWi0r6tK+2j1eu/ga1qWIlIXiK0YxtlpuPNKNmvGz3Oe+H053cKij1VvsjTX4W4vJOV77S872+DPOTVpSjPSS3to/NERM6inQobPPUfpqS6eVdrU1k/djyXoYuF1MPBtuPe6v8AsZicU6su77vXp/YCOXXrucnm5d522Vto+bdg4XiqlKSlSlll3ujUk+TT5NpfEbj0orKue78vz6GTsXmhb/rb43/gknnaEe74Phs8YV6WRyW6UYpNPbTw23umvGxtx+Ep12nVjKnPnbnba17O/p8R3DcFajTnDuzyLVbSS2zenM6NCu5R70WnzTOhikuyU58u/wDpl4Tw+lTbyNuVtc/vJPztp4nUsZlRWZNcr6eZoTGkl0iiRDQIsyEAjRQN1MxUDbAsiY7fY1EkIkkZyAAkAAgkAArIz1jTIRVQMnAxVBLHVBMkVs2xFTEw1k4rdJSSvq1qtPh8x7Rnr4dSte6a1UlpKL8GCz7LJcuPx9lW024u3Rxe9vFHnOJ8PdCWZa0m9+cW+T+zPXYPB1Gv9rhOP7c6Wa35/wCEzwVCV01BcnZ2I2+OrF2ZP61rpr+TwqrJuPR8+oyti3GSjGyun3mk+8torx3+Bu4z7PR73YOMZrkneDfRrk/FfM43D8HKu+8mlFrNfTvR5X63XI5NlEq5ZI2UWxt7R1KUpWUpLN1t81Y34fb7vdiVS7O/j4t/UJ4zQcY4+jYsQytjLabDcLopTSss1/NNK7+nwMioTn+126vT6nWo08sUt/o2a4xcvaCUk10YuI0VOnvZv3ZbWlyPLcV4VKdu0jaS2qR+56HBcOpwcqiTc3paU5SUHs8kW8sG765UrmpJW73PqUNLNRHj+p5PDez/AHVJzzJ9GkvVrZ+Fjm47iDpxaUctm420umm1r1PTxwKvPLs2mtbK9rM5mM9lalScpx719bK2jtlW7S0SW/iyKIuPWnm5Ype9Pd7J7v0Ol7NcGqYisnZqEd30T5/DZeuxo4T7G1JYhRqp001mdSdmrJ+7Fq8cz8/Rn1LhnD6MIqC0ivNK/VyXP1NVVHPv6MdvkRreP2Iw2FbtGC0Vl4JItxCioVGo7KK589TtLa1OdOPwl9Gjlz4NU1d4zb1bT1fxNzjiM0PI52JyeJGRSGRkJa1sMiys6DwciUViy8QKmaaCNkDLRRriTRjsfZdEkICRQTYAuAABBIABDFVEOFyAaMFVCJGutEyyRWzbBi2UkXkykIOTst/oJdl3JRWsxVKlKnO9WEpJ6JRbd5X5xv8ATrqdSlxFOKagqcNUr2vp/wBVol63E8T4XaMZR1cL+bT39dEcipZojZbKp5moyQph5Cck8ejsXXjUk8j20lLTu87Lxs/v4Nei22RGFo5YJer83qWya/iMdtrses30URqXXbMfE6vdtzZo4bhssVJ+8/kuSLvCwlLM07rTdtfDYdKTvsn5aP4P+QqcU9ZcWuWRzI8YjmytNa21urea3OnE1p76HKLj7E4ihfVb9OT/ALMMpSekYt20HY/WeqbShJ21Wt1Z3XJa3t4GbC8UjfKkk9O9tpq3e+yt1FLx4y7JKLzoRiIVI6yjZXte65+T0Onw6uuztzvc01KaknFq6a1Ry6XD5Rv37a6O13bo1t+cjLZFRfRD2dKNS42nXcNU5JeD2/r6eW2aFKPO7fi/si1R+q/kVdjreopupjasZrr41O3aQzR5TSvbwvHvRfyMNDD023KHauDvrNzyuSbi0szvuno0UwTm49lmcmnlTeuquk3101PTUaEVBQteKVvtqb67HY3no5k64+Pjfb/jDkwjbYbFDMTg8jutYv4x8+q8SIIbWG+NsZx1F4oZBFUh9OIIrkx9JGiIumhsUWIxyZYAACsAIAAJAAAAKyRYhgBmrRMdRHRqRMVWBFmmqRjmbOFwVm+dzJUQ7hte0rPnt5ig8ZZ5EXKvo2V5Oz2S8d2cDF8LqTu6cbX56JP0/wDD0uXW5m4li+zg3z5Fs1Fr5ejm1ylGXw9nm1J2WbSSSU10klr6Pk+guVddSk8LneZ7vnz8PQpLBepxpZvR6OGpLfZZYvpd+K2XmOnU7t3olu27K3mUo07C8ZQcoS6DhHk8Jrs5OJr5p3vdLZtWlZcm1pK3U1w43K6VopdPz80M9Ph83tCV9tVY3Yf2bqtpyjp8DXCLXo1SlTGOSaNePxH+vNGMpN6JJP1v4HCp1bzUKkcsGnmyLeV1ZO+1tb87222PV1eHyyNc7Oz535HM4TwC0LyW7vbpbYLPyalE4d9ljko1vp/t/rHzhJa768t7WS19czF/qNL7+Wt/FeBvcGjNQwyhK/7L3cf+Lb3j4Xe3L5Fc60uzY58e/oUsSrX0/OqeqF1cfFePlr8eiNOLw6b1Rn/Tq5mLF2tOhwjhWmeNRVL63s1vq7NM7mFpqKtlS8vued4Liuzrdn+2abXg1Zv43v6M9FiKl7HWpcXBcejz/kqSsak9DEaxfr9Dm0pD8fibRyp96S+C5v8APAzUmOw0+JF8W/o1wRppxE0ka6cSKRKxl4oZEqkXJmZgAAAiAJAAAAAAIJIAAIkjNWgaxc4AyUXjOXVgZpKx0qlC4p4FsraZtjYl7KUuJtaP4nP405VMjWqTbdk77PdM6S4cLxOGyxb5hLXFpkFGrmpR9nAli4xWrSM9Ovnd03l26Xa3/PAy8WbzWW7Zvo07RilyRyzpmimj1nDOFqNOOZd61366nmsDRvJeLSPXOtY2+JH3I5vnWNZFDlQXRFnTXQyrFMu8Sbzlay7wq6Cp4BPZIn9YXjikLESU5L7MlThSZzeJ8OyRvybs/U9AqqMnE4Z6core115p3X0K7IJxZfV5ElJb6PHWaum72enW3K/5yEYjE5Fez01dunM2Vo8xMoXOQd2PS6MWFx6daMrO0b66btW69LnoZ4uT2WnVv+Dy0KGWduXI9JwxXWXpt5Gui1r4GW+iEnzkRGk7tvVvd/bwRppUzWsIWVE1cWU/mglkSaUTXFGeETREkjPN6MRJVEjKSQAAAiwAAASAAAAQDC4ASCiQXpsaIyeFoUS7pF4MsTKdZllTObxb3Tsygc7FYKUtOX0IWR2LSLap8Zpv0fPcTC9X1OpBbHcj7Kd/M3fp4P8ALiMZwOUfdVzlumaXo7cfJqbxM51HiypTVo5rfJ7HahxqMraPXT7nDqcLaV2mvRv6J2G0MHKUlo4xj7q567t/M0eP+RPM6Mfl/ikuW6/8neeMXIbFuRjoYW2508PE3nKE9kwyNHRUSkqIAcypi3Hc5db2gcdct+mtvsehqYHMcXFezrT0va914dSm7mlsDT46rcssOJDiiqSksuW7va99/wCxqNa9lpXuOlwCoc51zfeHZV1SWaeexK752+Cy78fG6+Tf2M1XgNRzWm/5zO9wz2fcLNvVO5KuubkmkV33VqDTftHQ7EpKgzoKCQOx1Dhac3IXQ+rR6CspFl8JAkWRCLCGAAAAQBIAAEEkAAMgkhgBEmU7YuxFWA0RktH/AKmwRxZzMRVaFU8UTKDvxxQyNZHGhi0WfEEgA7OdFKkkzlR4hfmDxgAbv06Ymph0Vo4kZKqmACHTNNCAh1C8a4AbLl4zME8QLpYvUAOpnDOjFLEi5YkAN1SaFxnc588UFHGAPTqWRZOxiWLRSeLEGm2pVEOsY5Ysq8TqMR01VuhbE0pjbkWXQRIEICJMkAAAIACQAAAgAJIaJAAKkNFgADHicLdHErUJRZ6exWVNPcekXFM8xGsw7Q70+GxZRcKiS0h+NnJp1B8JnTjw2PQlYCIaLgzD2z5FI1nzOvCilsgnRT3QaP8AGc5VSXXNUsCgWAiGi4M59TEC6eIOpLARYv8AxkQ0ODMbxDI/UmuXDehlq8OlyDRcWKqVhcawxYCRsw/DrbjFjMkZMvnZ01hUVlg0LSfA5skzThsK92bIYZIZYWklArCFi4WJETJAAEAAAABAAAAAfn0AAAAuSAAQCf3ABgCC4AIAAAAAC4AAwAAAQAAABKIQAABcgAACEywAMYEMAEIGyWAAAAAAAMEAAAMAABkXAAJC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1518" name="AutoShape 14" descr="data:image/jpeg;base64,/9j/4AAQSkZJRgABAQAAAQABAAD/2wCEAAkGBhQSERUUEhQUFRQUFxcVFRQUFxcVFBQUFBoXFBUXFBcXHCYeFxkkGhcUHy8gJCcpLCwsFR4xNTAqNSYrLCkBCQoKDgwOGg8PGikcHCQsKSwsKSkpKSwsLC8sKSwsKSksLCwpKSksKSksLCkpKiosLCwpLCwsKSwpLCwsKSwpLP/AABEIAMIBAwMBIgACEQEDEQH/xAAbAAACAwEBAQAAAAAAAAAAAAAAAwECBAUGB//EADUQAAIBAgQDBQcEAgMBAAAAAAABAgMRBBIhMQVBURMiYXGBBjKRobHB8BRC0eEVI1Ji8YL/xAAaAQACAwEBAAAAAAAAAAAAAAAAAQIDBAUG/8QAJxEAAgMAAgICAQMFAAAAAAAAAAECAxESIQQxIkETUZGhFGFx8PH/2gAMAwEAAhEDEQA/APsJBIFZpIAkAACCSLgBJFyMxVyAeFsxFxcqhTtQ0koj7hcz9qWVUWhwY+4OQpVCykMXEvcgjMTcBYAEXKuQDSL3C4l1SvbBpLgx9wzGbtiO2Fo+DNOYMxl7YsqoaPgabk3ERqF1MekHEdcCikWuBFosQBICAAAAACAACQAAAAAhsAAq5BJialQCUVpMqgmdYXOoJciDZpjWMlVKuoLuRcjpaooZnDtRTkUcgJKOmhVxscSYcxOYNB1o6ca5ftTmKqMVclyKXSbpVRFSuZ3VKOQmxxqGusUdQo2VbFpcooZ2pHaC8wJi0fEaqhZVBKZNw0XE0KqOjUMeYtGZLSEoHQhMapGGFQ0wqE0zNKBoTJKJl0xlLJAAAQAQAASAAAAVkyWLkwGis5GapIZUmImRbNEEKkyjZdi5EDQirkKqV+S1fRffoJUpTldaRXPnLy6Iu5pKy+CKXLe/SLMInOXNpeCVy8WVjTvqxiiOCe79DRKLNAokTmlu0vNljDSGFwkUbEMvmCVSxmjVb22X7v46kqCXK78dX/RW5v6I4aYyv/WqJaFU1ZDEyyO52CIykpGf/I072zXfgm0vNpWRnxHGkvdWbxbyx87ilKMfZLJfodGxJycN7Qxk7PL/APMrtej3OpCopK6d0+YozUvQmmvZYm4BYmItGRopTMpenIaK5R06cJDEZaMjTEsRiksGAQiRlYAQAASAAAFZCpsbIRVAnERNi5FpsW2QZqiiGJrQumhrYuTINb0Wozdg7Wvp4aFK04Ulmlp48zROaSu9lq/I8nLEyrzc5e4naEfvbr9/IzXSjUt+yxL9TfU41Um7UoerM9ShUlrUqPyT0NmH2yxXqNlhoR1k7s50rZy9ssOZHA63U536pu/xudKjhIQ1ks2Z6ybbu3peX0M1bEXdoq0ebOjh6F6Es3O+hHW+hNiG1TqRUPdlo430XivkbJanGw8mp083Ny+l/r9TrZlvpbXXy3Oh4+yg0x59F7Py/j0MuJ4nCn4sx4njELWTszk1cWr6JSfVvQUrcfx/cXE3T9p2m7Qv5nNqe3t3KDhrtonpfR63OficW5vIt+di9LDQpRvZJ85vWTfSKexFWSX2SOpj61NKVenUk5OUZQs9IRUbOKitEr3v1v8ABMcP+rqPs9IpKUl+2Mn7yb6Xvb+jz3ZRcpzkvejZX3zN6PTol8zr8Ik6lCdpaQcHKC0vCDcXm5vafwLeSseMv1T+P3/c14v2ZxFP/bGUJZN4q97LezO57M4/PGSv0kvC+/2+JHDJRjZw1hLTleLWrhNbPTVP8eLhyVDG1KeynGWRbJyTUlFPrZ/IlwUJJozyWdHqkScfC8Wl26ozSblm1jtHKru7+Hz6HYL4yTWoqZDJiwZCGI20GbYmDDm6BZExWrsYiSESSKAAgAAkgkAArIz1TRIzVQZZAzTFtjJimys1xIkxMpF5sRJiLoo5/tBUaoSS/c4x+LV/lc5WGglFL/irv88zpcept0lblJN/NL5tHDo1tPM5nmP5os9HRo15PSPqyHQu7ylfyMrqPZetiacDGho6mGo30VvF+BoxOK7uSO20p8vJdWc1V7LTRfC46k7pL+CSWvB5r7GTwkZ05RkvLVpprxRmrV404xhm0ku7TW0Y8k3u34t73LVcbeShBOTtLM0u7C1rZ5bJvXTfQzf4ZzqXzNWi0r6tK+2j1eu/ga1qWIlIXiK0YxtlpuPNKNmvGz3Oe+H053cKij1VvsjTX4W4vJOV77S872+DPOTVpSjPSS3to/NERM6inQobPPUfpqS6eVdrU1k/djyXoYuF1MPBtuPe6v8AsZicU6su77vXp/YCOXXrucnm5d522Vto+bdg4XiqlKSlSlll3ujUk+TT5NpfEbj0orKue78vz6GTsXmhb/rb43/gknnaEe74Phs8YV6WRyW6UYpNPbTw23umvGxtx+Ep12nVjKnPnbnba17O/p8R3DcFajTnDuzyLVbSS2zenM6NCu5R70WnzTOhikuyU58u/wDpl4Tw+lTbyNuVtc/vJPztp4nUsZlRWZNcr6eZoTGkl0iiRDQIsyEAjRQN1MxUDbAsiY7fY1EkIkkZyAAkAAgkAArIz1jTIRVQMnAxVBLHVBMkVs2xFTEw1k4rdJSSvq1qtPh8x7Rnr4dSte6a1UlpKL8GCz7LJcuPx9lW024u3Rxe9vFHnOJ8PdCWZa0m9+cW+T+zPXYPB1Gv9rhOP7c6Wa35/wCEzwVCV01BcnZ2I2+OrF2ZP61rpr+TwqrJuPR8+oyti3GSjGyun3mk+8torx3+Bu4z7PR73YOMZrkneDfRrk/FfM43D8HKu+8mlFrNfTvR5X63XI5NlEq5ZI2UWxt7R1KUpWUpLN1t81Y34fb7vdiVS7O/j4t/UJ4zQcY4+jYsQytjLabDcLopTSss1/NNK7+nwMioTn+126vT6nWo08sUt/o2a4xcvaCUk10YuI0VOnvZv3ZbWlyPLcV4VKdu0jaS2qR+56HBcOpwcqiTc3paU5SUHs8kW8sG765UrmpJW73PqUNLNRHj+p5PDez/AHVJzzJ9GkvVrZ+Fjm47iDpxaUctm420umm1r1PTxwKvPLs2mtbK9rM5mM9lalScpx719bK2jtlW7S0SW/iyKIuPWnm5Ype9Pd7J7v0Ol7NcGqYisnZqEd30T5/DZeuxo4T7G1JYhRqp001mdSdmrJ+7Fq8cz8/Rn1LhnD6MIqC0ivNK/VyXP1NVVHPv6MdvkRreP2Iw2FbtGC0Vl4JItxCioVGo7KK589TtLa1OdOPwl9Gjlz4NU1d4zb1bT1fxNzjiM0PI52JyeJGRSGRkJa1sMiys6DwciUViy8QKmaaCNkDLRRriTRjsfZdEkICRQTYAuAABBIABDFVEOFyAaMFVCJGutEyyRWzbBi2UkXkykIOTst/oJdl3JRWsxVKlKnO9WEpJ6JRbd5X5xv8ATrqdSlxFOKagqcNUr2vp/wBVol63E8T4XaMZR1cL+bT39dEcipZojZbKp5moyQph5Cck8ejsXXjUk8j20lLTu87Lxs/v4Nei22RGFo5YJer83qWya/iMdtrses30URqXXbMfE6vdtzZo4bhssVJ+8/kuSLvCwlLM07rTdtfDYdKTvsn5aP4P+QqcU9ZcWuWRzI8YjmytNa21urea3OnE1p76HKLj7E4ihfVb9OT/ALMMpSekYt20HY/WeqbShJ21Wt1Z3XJa3t4GbC8UjfKkk9O9tpq3e+yt1FLx4y7JKLzoRiIVI6yjZXte65+T0Onw6uuztzvc01KaknFq6a1Ry6XD5Rv37a6O13bo1t+cjLZFRfRD2dKNS42nXcNU5JeD2/r6eW2aFKPO7fi/si1R+q/kVdjreopupjasZrr41O3aQzR5TSvbwvHvRfyMNDD023KHauDvrNzyuSbi0szvuno0UwTm49lmcmnlTeuquk3101PTUaEVBQteKVvtqb67HY3no5k64+Pjfb/jDkwjbYbFDMTg8jutYv4x8+q8SIIbWG+NsZx1F4oZBFUh9OIIrkx9JGiIumhsUWIxyZYAACsAIAAJAAAAKyRYhgBmrRMdRHRqRMVWBFmmqRjmbOFwVm+dzJUQ7hte0rPnt5ig8ZZ5EXKvo2V5Oz2S8d2cDF8LqTu6cbX56JP0/wDD0uXW5m4li+zg3z5Fs1Fr5ejm1ylGXw9nm1J2WbSSSU10klr6Pk+guVddSk8LneZ7vnz8PQpLBepxpZvR6OGpLfZZYvpd+K2XmOnU7t3olu27K3mUo07C8ZQcoS6DhHk8Jrs5OJr5p3vdLZtWlZcm1pK3U1w43K6VopdPz80M9Ph83tCV9tVY3Yf2bqtpyjp8DXCLXo1SlTGOSaNePxH+vNGMpN6JJP1v4HCp1bzUKkcsGnmyLeV1ZO+1tb87222PV1eHyyNc7Oz535HM4TwC0LyW7vbpbYLPyalE4d9ljko1vp/t/rHzhJa768t7WS19czF/qNL7+Wt/FeBvcGjNQwyhK/7L3cf+Lb3j4Xe3L5Fc60uzY58e/oUsSrX0/OqeqF1cfFePlr8eiNOLw6b1Rn/Tq5mLF2tOhwjhWmeNRVL63s1vq7NM7mFpqKtlS8vued4Liuzrdn+2abXg1Zv43v6M9FiKl7HWpcXBcejz/kqSsak9DEaxfr9Dm0pD8fibRyp96S+C5v8APAzUmOw0+JF8W/o1wRppxE0ka6cSKRKxl4oZEqkXJmZgAAAiAJAAAAAAIJIAAIkjNWgaxc4AyUXjOXVgZpKx0qlC4p4FsraZtjYl7KUuJtaP4nP405VMjWqTbdk77PdM6S4cLxOGyxb5hLXFpkFGrmpR9nAli4xWrSM9Ovnd03l26Xa3/PAy8WbzWW7Zvo07RilyRyzpmimj1nDOFqNOOZd61366nmsDRvJeLSPXOtY2+JH3I5vnWNZFDlQXRFnTXQyrFMu8Sbzlay7wq6Cp4BPZIn9YXjikLESU5L7MlThSZzeJ8OyRvybs/U9AqqMnE4Z6core115p3X0K7IJxZfV5ElJb6PHWaum72enW3K/5yEYjE5Fez01dunM2Vo8xMoXOQd2PS6MWFx6daMrO0b66btW69LnoZ4uT2WnVv+Dy0KGWduXI9JwxXWXpt5Gui1r4GW+iEnzkRGk7tvVvd/bwRppUzWsIWVE1cWU/mglkSaUTXFGeETREkjPN6MRJVEjKSQAAAiwAAASAAAAQDC4ASCiQXpsaIyeFoUS7pF4MsTKdZllTObxb3Tsygc7FYKUtOX0IWR2LSLap8Zpv0fPcTC9X1OpBbHcj7Kd/M3fp4P8ALiMZwOUfdVzlumaXo7cfJqbxM51HiypTVo5rfJ7HahxqMraPXT7nDqcLaV2mvRv6J2G0MHKUlo4xj7q567t/M0eP+RPM6Mfl/ikuW6/8neeMXIbFuRjoYW2508PE3nKE9kwyNHRUSkqIAcypi3Hc5db2gcdct+mtvsehqYHMcXFezrT0va914dSm7mlsDT46rcssOJDiiqSksuW7va99/wCxqNa9lpXuOlwCoc51zfeHZV1SWaeexK752+Cy78fG6+Tf2M1XgNRzWm/5zO9wz2fcLNvVO5KuubkmkV33VqDTftHQ7EpKgzoKCQOx1Dhac3IXQ+rR6CspFl8JAkWRCLCGAAAAQBIAAEEkAAMgkhgBEmU7YuxFWA0RktH/AKmwRxZzMRVaFU8UTKDvxxQyNZHGhi0WfEEgA7OdFKkkzlR4hfmDxgAbv06Ymph0Vo4kZKqmACHTNNCAh1C8a4AbLl4zME8QLpYvUAOpnDOjFLEi5YkAN1SaFxnc588UFHGAPTqWRZOxiWLRSeLEGm2pVEOsY5Ysq8TqMR01VuhbE0pjbkWXQRIEICJMkAAAIACQAAAgAJIaJAAKkNFgADHicLdHErUJRZ6exWVNPcekXFM8xGsw7Q70+GxZRcKiS0h+NnJp1B8JnTjw2PQlYCIaLgzD2z5FI1nzOvCilsgnRT3QaP8AGc5VSXXNUsCgWAiGi4M59TEC6eIOpLARYv8AxkQ0ODMbxDI/UmuXDehlq8OlyDRcWKqVhcawxYCRsw/DrbjFjMkZMvnZ01hUVlg0LSfA5skzThsK92bIYZIZYWklArCFi4WJETJAAEAAAABAAAAAfn0AAAAuSAAQCf3ABgCC4AIAAAAAC4AAwAAAQAAABKIQAABcgAACEywAMYEMAEIGyWAAAAAAAMEAAAMAABkXAAJC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1520" name="Picture 16" descr="http://download-images.net/wp-content/uploads/2013/11/Ideis-Valentinas.jpg"/>
          <p:cNvPicPr>
            <a:picLocks noChangeAspect="1" noChangeArrowheads="1"/>
          </p:cNvPicPr>
          <p:nvPr/>
        </p:nvPicPr>
        <p:blipFill>
          <a:blip r:embed="rId2" cstate="print"/>
          <a:srcRect/>
          <a:stretch>
            <a:fillRect/>
          </a:stretch>
        </p:blipFill>
        <p:spPr bwMode="auto">
          <a:xfrm>
            <a:off x="2285984" y="3286124"/>
            <a:ext cx="4190997" cy="335758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endParaRPr lang="ru-RU" dirty="0"/>
          </a:p>
        </p:txBody>
      </p:sp>
      <p:sp>
        <p:nvSpPr>
          <p:cNvPr id="22530" name="Text Box 2"/>
          <p:cNvSpPr txBox="1">
            <a:spLocks noChangeArrowheads="1"/>
          </p:cNvSpPr>
          <p:nvPr/>
        </p:nvSpPr>
        <p:spPr bwMode="auto">
          <a:xfrm>
            <a:off x="4357686" y="1714488"/>
            <a:ext cx="4143404" cy="400052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dirty="0" smtClean="0">
                <a:ln>
                  <a:noFill/>
                </a:ln>
                <a:solidFill>
                  <a:srgbClr val="FF0000"/>
                </a:solidFill>
                <a:effectLst/>
                <a:latin typeface="Comic Sans MS" pitchFamily="66" charset="0"/>
              </a:rPr>
              <a:t>I dream about you</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dirty="0" smtClean="0">
                <a:ln>
                  <a:noFill/>
                </a:ln>
                <a:solidFill>
                  <a:srgbClr val="FF0000"/>
                </a:solidFill>
                <a:effectLst/>
                <a:latin typeface="Comic Sans MS" pitchFamily="66" charset="0"/>
              </a:rPr>
              <a:t>Every night.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dirty="0" smtClean="0">
                <a:ln>
                  <a:noFill/>
                </a:ln>
                <a:solidFill>
                  <a:srgbClr val="FF0000"/>
                </a:solidFill>
                <a:effectLst/>
                <a:latin typeface="Comic Sans MS" pitchFamily="66" charset="0"/>
              </a:rPr>
              <a:t>Be my Valentine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600" b="0" i="0" u="none" strike="noStrike" cap="none" normalizeH="0" baseline="0" dirty="0" smtClean="0">
                <a:ln>
                  <a:noFill/>
                </a:ln>
                <a:solidFill>
                  <a:srgbClr val="FF0000"/>
                </a:solidFill>
                <a:effectLst/>
                <a:latin typeface="Comic Sans MS" pitchFamily="66" charset="0"/>
              </a:rPr>
              <a:t>And hold me tight.</a:t>
            </a:r>
            <a:endParaRPr kumimoji="0" lang="ru-RU" sz="1800" b="0" i="0" u="none" strike="noStrike" cap="none" normalizeH="0" baseline="0" dirty="0" smtClean="0">
              <a:ln>
                <a:noFill/>
              </a:ln>
              <a:solidFill>
                <a:schemeClr val="tx1"/>
              </a:solidFill>
              <a:effectLst/>
              <a:latin typeface="Arial" pitchFamily="34" charset="0"/>
            </a:endParaRPr>
          </a:p>
        </p:txBody>
      </p:sp>
      <p:sp>
        <p:nvSpPr>
          <p:cNvPr id="22532" name="AutoShape 4" descr="data:image/jpeg;base64,/9j/4AAQSkZJRgABAQAAAQABAAD/2wCEAAkGBxQSEhUUExQSFhUWFxQUFxYXFRUVGBgYGBoXGBcYFxcYHCggGhomHBYbITEhJSkrLi4uGh8zODMsNygtLisBCgoKDg0OGhAQGywkICQsLCw0NDQsLDUsLCwvLCwsLCwsLCwsNCwsLDQsLCwsLCwsLCwsLCwsLCwsLCwsLCwsLP/AABEIALEBHAMBIgACEQEDEQH/xAAbAAABBQEBAAAAAAAAAAAAAAAAAQIDBAUGB//EAD0QAAEDAwEFBQYDCAICAwAAAAEAAhEDEiExBAVBUWETInGBkQYyobHR8EKCwRQjUmJykuHxosIHsnODk//EABoBAQADAQEBAAAAAAAAAAAAAAABAwQCBQb/xAAvEQACAgEDAQYGAgIDAAAAAAAAAQIRAwQSITEFIkFRgfATYXGRweGh0TKxFCNC/9oADAMBAAIRAxEAPwDPQhC9g3AhCEAIQrG79l7Wqyn/ABOAMagauI6wCuMmSOODnLok39glZXQre89gdQqFjvFp4OHA/wCFUUYssMsFODtMNVwCEIVgBCEIAQhCAEIQgBCEIAQhCAEIQgBCEIAQhCAEIQgBCEIAQhCA09z7s7dtaPeYwOb1M6eYBHjCzF2X/j+jis/mWNHkCT/7BYHtLsXZbQ9o90m9vg7PwMjyXnYdVu1eTC/k19lfv6gzEIQvRA6EQlTmUy4wASToACSfIKDuhkIhOZEiZI4wYMcYMGPGCpdk2V1RwYwST4wOpjQLmU1FXJ0hRBC6P2O2P946ofwttHi7X4D4pN3ezrpmoaYAkQSXcCJ7pHiM8MjULp937A2i21s6ySYknA4dAF8x232tjeKWDE7b4f5LMcObZBvjdra9O04cMtdyP0PEfQLh6u7qjSQWmQYIgr0kMTgxeJ2d2tn0cXCKtPwfh9CycVI8yGw1IJsdAgnB0JifCfmOagewgwQQeREH0K9M3jtDaTL3ZggAfxTgjwLZmJMTgrjd77A0ViO0Bc5+W98uDSA5pLi20yI0cdREhfVdndqT1UXOcUkr8yiSSdGJCIWpvPd7WNDmkHDZicE3d0zqRbmMLNK9TBnjmhvj0OaGwlsPIq3sGz3FdNsu431Wl7GSMECLQ+6fcJIED0zriFk1XaMMEtrIfBxsIhae9NjsnEEEgjB06jCoNoktLho2JMjEzGNTpwWvBnjlhviTRHCITgdcAz44yDIg9IzOp6FIriaEhEJ92IxBIOgnEjXUDOmhxyCSEFDYRCVKfHp+v6oKGwiFc2NrCWzM96bot/liM+Ksb5p0wR2d2g962dM+7iJ0WaWpUcyxU+fHwIoy4RCkrBs9263HvAA6CdDznyVzZ91udznIiJOJnHQAnyKsy5oYo7pukKM+EQrO3U3B0uIM8QANMaDHBQhoJ5CV1HJGUdyfAoZCIWjt+xsY0FpydRnGSIk4OkyOYCpMgOEyWyJgwSJzBIxjiR5LjDnjmhvj0FEcIhOPTT1WnuHcrtofpFMEXu+bW83EemvKesuaGKDnN0kKOx9lNk7PZmTq+ah/Np/xDVje31DNJ/MOYfKC35uXYALmvbwfuaf/AMgH/B/0XyWhzSlrlkfi3/NnK5Zw8IhKhfYndDkrHEGQSDzBg+qWEQubLKHMpkC+AWyWyciYmI8DKu7m259Fxc263Qj8JdBtu9DpBxxiDQLVf3bu51Q90EngAJJA1MLLrPhfBazVTIfHJ1W7trFbvS0PF9zACCWuswTMvaAwcOMxoFtUwCMfcYhcTRaWmDII0OWkEY8QQuz3ecMn8bGuHjaP08gA3mvjtbgvo7pcfTy9OvnV34EKVE4YnBinDE4MXlqAczivaaqS8gkAMJaGznRri4jrcI8PFY29xdSoVQQSAaDyJw6nBZM8eze0fkK3vbvZrSyoNHCw/wBQyPMgn+1c7u9xdTrUv4m9q3+qkCXR40jUHovtOyIJYIyXvz/s568lGo8kCXTqIzjTOkZn4HpLacT3piDpEzBt14TE9JT6rrjNrW6YaIGABz4xPiSmgdF7SSSpFlF3dD+9HFdTsG+n0mWstgm4XSQNZAaCIk5meeMyuIAUzdocvL1vZ3x57kzlwsub1qiIEdANAOA9FlwrdME3SAbgBkAkQQe6eBxHgSFPS2XoteCEcGPYKooWY4zPlH1SBusg6YgxnrjIWx+zutAM2yXAcJOCR/bHkmHY5nQQJzxyBA65nyKt+MgZTAA4XB0SJAMGOMEgwY6FMV6ps8KBznBtkm2bo4TET4wFYpJk0R3C2LRMk3SZiB3YmIEE6TlNTg1ObqJBIHCYxyB4KbJojT6xBOG24biSZMCXZ5nMdUkIhBQ5rzbaSA2S73RMxAzEwYAiY4rc3Lvbsoc0gOAIyJwR9YPksIM10x1HwHHyQ1kmMeZAHqVm1WmhqIbZEOJc3ttQqOJ1JcXE8MkkiPPWVQTkQrcOOOKChHwJURar7iTAEkm0TAng2STHmtjdPs0+vTFQPY1pJAGScEgzy0WOBGfH7+K2vZnelSk8U2sNQPM2gwZjVs4GBmcKjWvLHC3haTX06evBDXHBr7H7HU2maj3P/lAsHmZJPlC6EMsaG02tgFoDZtAbIuIgHQSY4nlMqVUK23Q6AvkcmfNqH35X/oqSlMvrlvbyr3KTebnO/tAH/ZdQ0yJXB+1+09pXIBBFP93HUZcfUx+UrV2Tic9Sn5W/fqILkwkJ0IhfX2XUWezR2atdmjs1TuJKvZq/u/b3UoiQRMEa5BBHoVF2aOzVWbHDNHbPoQ1Y47aS46gYxPLmu4p1ms2OjUe4NinSIJ4m0YAGXHEx0C4U0k6tc8NDnOIY0NaJw1o4AfZMZWDUdnxyOGx0kcOFm5vnf73uLRNNrTFoOSQfxOHDoMeOFTb7T12k2ukSTa4XNHSSbo/Mqdelc1ruIApu/KP3ZPiwW/8A1E8VA5oGsBdY+ztPGNNWFE196+0X7RQNOpSAdLXNc10gEH+EjGJGp1WJsdTs3tfE2uDo5gat8CJHmrNLZC7hA5n6a/JSv3fyd8Fbien06cIdH6nSSXBR2rZbHuaDMEgHm38Lh0LYPmmPBdkmTgZkmAIHkAAPRaO0UpY0n3m/uneQJpnzaC0dKSrdmtcclqyUVyJAEDEmYAOY1Op0xOmeacylJ9BoBoI4eCn7NaO6tgNV7WN1J14Dqkp0g3SK9DZlfp7J0Xd7v3JSpAQJPM/Tj5qztGwMeMj0WOcmzK9QrOEp7FOAMldFu72aaBNQSfX4HAHx8Fa2Dd9lSDwzPTgfX5LZVcG3yyvJlfRGRX9n6RBDWtaSC33WiQdQbQD8VwPtDuJ1B8atPunXyP3n4D1Vc97X0g5kfyud5tLIPo4j8xV0JtMYcjUqPLzSR2avVaWVH2a2KZvL+46FGo11Oo0F0gscMOzAIBBExrBMZU+2eyjpJpuaRiGuOeveDQDnoFToDs2te0kVLrhjHZjuz/eC0jj0jPU7v3i2q2Rhw95vL6jqvE12bPppfExPut8+PP4X59Dnm7RxW07tqU/fpuHWJH9wx8VWDF6ReoKuzU3e9Tpu8WtPzCqx9vP/ANw+z9/7OuTgXFxABJIbIaJwJMmBwyZRToFxhoLjyAJPoF2tPd9Emeyp4J/CNRIA5Rx6kwfdV6nDRDQAOQAA+Cty9txjxGPP16EHLbB7LvdmobG8hBd9B8fBdLsu7qdJsUgGkEGTkk5HeOpwSOk4U16L14+o7QzZ/wDN8eXh7+py4tju2P8AA6fFkeszHl5Jjdmbq7LuMaT06Jb1FtO1tptLnGAPUnkOZWaMm3UerIUGug3fG8BQplw944YOvPwGv+15+WTk5JyTz6rU3htLqz7neDRwaOXjzP8AhVezX1nZ2m/4+Pvf5Pr/AEdRjRV7NHZq12aOzXobjot9mjs1b7NHZrPuIKnZo7NW+zR2abgVOzR2at9mjs03Aj2SnJLP4xaP69WeZcA3wcVm169pAtJB5cR4nAWtYeGDwPI8Cn7w2cOc7ENdDwBiLwHwPC63yXEm2qQXUzWtc4axyawiB0JDSPklaazQCWOIOROvmJPwSnYntHdfgc5+/NdPunaHspUry0BwJF5DLmicsPE50PQwAVjlBrqhZz+x06ji4VGlvaNDGtMB1479Pu6iSLc8HnmJiDFq7yc0lljvddUhwdc0GGdxrtMYcQIAwBootppC4kCAYeByDwHBvldb5LVhdRIvkoCmuj9k4bUuPNonldLR8SFjdmtHdzwCQ6bXQDH35+IC6nLg5yK40egKB+1tBjiHBpHUgEeWVU3fvDAbUInQO/C/lnn9haJCrTR57VPkgobU15xPuzMcCSI56tPon09oa7APLzkSCOY6p9gmYE6TGfVNc1ozA9PIKeCOB5MZOi5b2g2u6f5ha0fyg5MddP8ASv7z2/Uejf1cRx6D6LndqcXGTkqvdbNGLHzbMWvTUXZ8hJ4Dn0V6qxP2ZkOu/gBeOjhDWH/9HM+K0KXBrukVNqb3iAcNApjkQ2JI/qc278yjZLTcDBHFWBSjAHLyyBmOEkeq6jc9Ogwltp7Rtvee3vOuwHNH4Wk4jmM5VWXLGMaashy2ow9k3yDh8T/E3PqNR5T5K/8AtILS5pB8Dx5Lodr2KnVEVGNcOoyOoOoPULld7bm7C57TLbXWknvNMhucS4C6ZkERmdT40tDhyyuPd+XVfomOdPhos7KLWNHICfHj8VJesZtV40efVrvjn5oqbTUAweX4QfHA1WefZWobu0/X9F6lA2b0XrB/a6kxccx+FoP4un8spXsJ1JPiSR6FdQ7HzP8Aykl92HOJo7RvRrfd7x6aebvpKx9pqOqGXGeQ4DwCm7NHZr2NLosWn5XL83+PIrcrKnZo7NW+zR2a3bjkqdmjs1b7NHZpuBasRYp7UWrNvBBYixT2otTeCCxFintRam8EFic5shvSW+U3N9S5/k1S2pHiPvGOJ8BcPzJuIZUrDQeZ8B/n5FTbm2lrqBo1SJw6h2gD2Mc0EBpDwQ0GYzgdDExNFzv6jP5W6eR/7Jm6qTDWLKj7G3P70TxgDpPM/qr0k1tf1PHz5cnxFlh03bV6fuyba697KYuBI7QuIZYGEuDWQ2BECnkEYxPFOBua0xltzD0g3j17UgdGqr7YbkfsezmpSeXMeQwmLXNug+cwQTjXTiuJ3VtFVtQGkTMiR+EyQ3vdJdE9Vyo93g+l0PZUtTCeeE0lb483+OHXT7HS7y9oGUn2BpcR7xmAOgxkrotwbO7am30os4ucYAP8OAe998p8+2vd+ovD65eZptDjxddmPekHGPOQvSP/AB/sr6exPZVpyC59QsqC0AQ2AbsZDbsxHHUKJJUae09Lg0+mjKD79pP5/OvLyfQk2baHNBEgjIjVp6jmDEzxwtTZd6FuOHqPTgPBYpqhzi4NDA4yGjAbgYGByk41JUjXLM20+DxXjTXJ12zbW18ddOR6ePRZ29Nug2j15f5/TxWTR2gtOPRMq1SSSeKObaoqjhp2JUcqlVTPcoXBI8GhIrliV9PuEAxc5o8mC5w8y9nopQwkgDU4H3yGqgrXB1hmW4hupzJM8B3onkG54K6Lvg7Udzol2Ld73y8W2sNrsYlzYAIzMXNJmAAZzC0N4tbEuFRrocby4Q2fwz3hB0tAPAQsPZPaE7M+pSdTupPaQWNbm4iLhMXA6HSQJ4Z1dg9qdnDg2lQe90G177A5xGufwg6wMdAuJxUnwyZ4csbe21V+hPu3e1cBoewVJxiBUAi4SJId3c6zgjVW37wY94vcaUTF/cIdGQZwWkPHjaqm66zKrnmp3XEl7SBEAklwMgjunidJ55U1OuwNJfWgOJxDnPgEwJBJnXmszi4yafv2jNkjUqaKe3bpPvUXUoObbhZ+UkywdO8OULFqtrAhttME5kOuAExIcBB8P8rbdt1JhI2aiHOPvVXiM+fenoY5iVXdJJLiS45JOpP3w4K7HKfiWQ3eJRobGGkuJLnHifkBwCmsU9qLVbvOyCxFintRam8EFiLFPai1N4ILEWKe1FqbwT2otU9qLVm3kkFqLVPai1N4ILUWqe1FqbwQWqHagIAOjnMbrGJFx8gCeSu2qhtzSXhoE93HLJzJ5CB69V3je6VNlWebhBuKtktfYeye2CXB3dyBjBPDjj/eYoU6po7Te2LhDhIkZbaceMrToUowSSQAJJJMaDJ0m2Y6rO3w22ox3MFp8iCPmrcM7yU/Exa7Go6bu8bWn/P7NbeO9KVagW1wXvLagNMMtbEgggmYgtaZkmZxwHD7T7I1WSaVQEQRmWuIOo7oIK2tpogkPz3YPlMlau73SLeLcfl4fTyVmXdBWjV2R2rlxd2EuqtquLX6p8V/BzO4vZipSq31HNFhIAaZk5Bkx7vhr0XUvBcSXZJMnljSByEKRrYMeA9B3f8AiIA/kJ4p9qyzyNuzdqNTk1E9+Tr0ILUsKa1Fq53lJEkhTWotUbhRBamO0JbBOYzxGI9cKxUBHhxjWONs4nxVjeFGk0MDHC6WNPfzAbILm8SQAJjj4KueoUZKNdTlyppGXsgex4fABzJdklsEugNOAACdeGmVM5pc4vdqRETIbzAMD5cFLbJ++h+YEH+V44qPa32iB7zsDpzPl84Whyc2l4nfM5GTs2yw97ybriQCdYn9ceQCq7j2QtqEEAWXGcSZwJjxJWoIA6BO3OyQ95xLo8mj6ly15koQPRySccT9F79CLaqIuyAdXcsEG8D0u81absjRwnnJJk84OE3au+24NcQAcxGCRkEmMgERrlWdmNzQTrofEYPxBWacntT9Dz3yr9BoYi1T2otVW85ILUWqe1FqbwQWotU9qQhN4IbUWqYBLam8EFqLVPai1N4J7UWqa1Fqy7wQWpbVJUbjzCGs/wBJvJojtRaprUWpvIIC1DWqUjPkfghon5fJRvOivbDvH4kj5AM/5dVne0LO4w8nj0Id/hbFSnp6T4xE9Lg2ekrL9qGEUaZMC90huroDTJJ0BBIBGddVr06cpxaMOtlFYJp+T9/czmOMDuOMjGJmBJjnA15JNirHBEgtx+WYjTpGmolN2baajGGkwtLTiZAIEQQeMEASBrA6zU3hXNFjLe864MAmLi6ceq9Fbne9cHiwjHdFYn3mdL2zSLgcDjxHEBw4OJbaDobscQLdq5vdu8KZrMa9rHk3Dsbg43BpMPIkNAg4OuJjIXS7Ox0d6Jk4yYHASSZ9T4lefqoKDVM97TyyOP8A2KmJai1TWotWTeaCG1FqmtRam8ENqYGNa3gGgT0EZVm1Q7TTJttAMOa5zSYD2jJbMccfriVKlbDKbxVAltJ5HF1pI6lgAMtLpdJgd7HNUQZyTcTxxw4CNB0WyfaGsIda0NJaAwCZBj8XOMzAERhWN/7AKlP9opASG3OAEF7YnzcPjpyXqYZQT4RODNsklkVX4/2cxttSGHrhae7aH7hoP4mkn88uP/ssQ0jWqMptMl5DZHAHj5CT5Lttr3YabZYQ4CAGu7pzgC4CDkgaDxUatSkkomvW5I41GDfL5/BibYXmn2Qb3eLmmXRJ0aRrc0g66aZwu7WmHSCO9iQRwHA9ZV6i0RIMg5B5jQHxIEnqSpLVhlm7rgZIy7tUQ2otU1qa5vxVO8EDWJ9qktz4/f34J1qhSDIHCFGG/dpVp1ORCjDT18j9fqjkEQlsZ/2VJanFnloJmTk/BS2qVIMhtRaprUWpvIFQShC4A2J/T6pwKZH/AG+aGuj76SoOqHpruX34IL/H78EF2R4n9UCQjeXiPklGJ8f0CRuv93zSnGfv7wgAkHGqo7TQY547cF9M4BBcH03HV2DmYEiMkE6nvXi0CPvr+ia5oODmZkHwP1VmLLLG7RXkxRyRpmRt+4aVMxT2hzichgYHug8S5rgAMjguf31u+tTLYax5cHkGoWxTiATEgTkZyceS7RlJrAYEaTkyfE6nzWF7Y7Fexh7LtSHkBt5bEtmZ5d3TqtuPVynkUfAow6PFi7ySsydoYWbQKtKiy0mlWNUunuuDXOtk4Ookayu6XAbdswfSoPdQ7R7Q+kWU391trrmAkTi13PC7Lc1cuoUy8WuDQ1wkYLcHPlK41Ue5GXlaNJdQhCxAEIQgBQ7Qfw8/e/p4+unmTwUwBJDWiS4wMxzJJ6QCqu0bO/DXBzbj33QQMAkMa7jgHI5k4wDZCDrd4EbldFZrL+/zLrOYgFxd4m0AdOhWlujeljC0tMAmMOIgiREA848lDVIHg1jjHKYDfhck3e2Kbeou/uJI+BVkcrgrIyQU1TG+y2z0KJe97rakuhjhBYyTaGj8TiAJI8BzM1XbHV3l0xTAhjeJmQ5xzxGPAujWStWi13vAFK4fL9V1k1UpR46kODlPfN2KDmPNDXSmnQ/fAJWnJWQtockdz8vUhF339+KQu/T9EZCQ24+k8PCE67p8/okqVITWlx4fH/EfBRZ1XA8O54Tabck44j5cU5o4/f39EObKkgjcNTIyW/AhOFLM/cZ+vwTgzqfX6oAI5IByEIUnIIKEjxIIQkj7Tpz4oY4aEHzhSNbCVc0zq0EJoj0/VAMYSj4qSADUpEpr3wkF32f8JYp9R5EprhkHr+hSg80jnaePI8igVihZXtPQa/Z3hzbgC11s2yQRi7hK1BJ5KPaZDHEAXAFwkSJGRI4jELvG6kn8yGchurYHVqTqJYNmHaMcw3loktdMvzkhkZiVv7n3aNnZ2TaoqOJe5wBD2tBABN8DvTGOpQza3bQ2wimxjg+G022i8tw45MmLvuFV3RXAtccDIPRroM+EgeGVvytSUopfMpU5WmdAChIW5+/L9U1zQI4ZXmlw4u5Qi3zRIPzVcVbhMwDwB70dTw8Bnqs+o1WPBHdkf7J58BHv705DW6QXCXTBgj3YBI1g5HVSU9oqVBc5xcATYCANJEmAJJk9NOqqRMU2wBA90BtrQACccSBHidFdcGsbOjWidTgAfQKrR5MmWUsifdfC6889avh+HHXkhxXV9SUDZ3UwHVOzNtr5taXQSSZI72Zy3mfKAODR3Ztk2g62km0Z6QPplVNooltK0iHBrWkQAZjV0auN2TxxyWhYJ85/RaMeslqN0ara66NP7Poc44KKuxgLuQ8P8ylDuJxhPQQraO7GOODKUeH6JyEoWNaM5Gf9fRJHIcefFOcEmn3PVANskyfv7PyUiQOQSiDtioSSeSLvNSRQEoz0++qGpVABCEKSAQhCAEIQgBIWpUISNsEynIQgAhCEIBBr8fqnBIhAcxu99gDSbXtg54Ecxy+YKdQ2ZwPcc3o0mPIOgtd8D0C6Gvs7X4c1rvEAx4clBT3XSaZDcgg+84iRkYJjVafjr1K9hT2Nu0NIFgDZEy5toHGIJI8sdFrkIQqJS3OztKgIVU7IDoXDwdj0IIHkrSFVPHGfEkn9SU6ItnohowNdZyT4lNrOBMEwAA49ZJgeGPl1U6jq0Gu1AMcdD6jKrz4pTxPHB7b49+gu3yUnOuc1rREFpIAgANM58x6laKbTpBohoA8B805caTTLT49id+JMnYIQhajkEIQgBCEIAISNEJUISCQD4pUIAQhCEAhCEAIQhACEIQAhCEAIQhACEIQAhCEAIQhACEIQAhCEAIQhACEIQAhCEAIQhACEIQAhCEAIQhACEIQAhCEB/9k="/>
          <p:cNvSpPr>
            <a:spLocks noChangeAspect="1" noChangeArrowheads="1"/>
          </p:cNvSpPr>
          <p:nvPr/>
        </p:nvSpPr>
        <p:spPr bwMode="auto">
          <a:xfrm>
            <a:off x="155575" y="-1379538"/>
            <a:ext cx="4619625" cy="28860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2534" name="AutoShape 6" descr="data:image/jpeg;base64,/9j/4AAQSkZJRgABAQAAAQABAAD/2wCEAAkGBxQSEhUUExQSFhUWFxQUFxYXFRUVGBgYGBoXGBcYFxcYHCggGhomHBYbITEhJSkrLi4uGh8zODMsNygtLisBCgoKDg0OGhAQGywkICQsLCw0NDQsLDUsLCwvLCwsLCwsLCwsNCwsLDQsLCwsLCwsLCwsLCwsLCwsLCwsLCwsLP/AABEIALEBHAMBIgACEQEDEQH/xAAbAAABBQEBAAAAAAAAAAAAAAAAAQIDBAUGB//EAD0QAAEDAwEFBQYDCAICAwAAAAEAAhEDEiExBAVBUWETInGBkQYyobHR8EKCwRQjUmJykuHxosIHsnODk//EABoBAQADAQEBAAAAAAAAAAAAAAABAwQCBQb/xAAvEQACAgEDAQYGAgIDAAAAAAAAAQIRAwQSITEFIkFRgfATYXGRweGh0TKxFCNC/9oADAMBAAIRAxEAPwDPQhC9g3AhCEAIQrG79l7Wqyn/ABOAMagauI6wCuMmSOODnLok39glZXQre89gdQqFjvFp4OHA/wCFUUYssMsFODtMNVwCEIVgBCEIAQhCAEIQgBCEIAQhCAEIQgBCEIAQhCAEIQgBCEIAQhCA09z7s7dtaPeYwOb1M6eYBHjCzF2X/j+jis/mWNHkCT/7BYHtLsXZbQ9o90m9vg7PwMjyXnYdVu1eTC/k19lfv6gzEIQvRA6EQlTmUy4wASToACSfIKDuhkIhOZEiZI4wYMcYMGPGCpdk2V1RwYwST4wOpjQLmU1FXJ0hRBC6P2O2P946ofwttHi7X4D4pN3ezrpmoaYAkQSXcCJ7pHiM8MjULp937A2i21s6ySYknA4dAF8x232tjeKWDE7b4f5LMcObZBvjdra9O04cMtdyP0PEfQLh6u7qjSQWmQYIgr0kMTgxeJ2d2tn0cXCKtPwfh9CycVI8yGw1IJsdAgnB0JifCfmOagewgwQQeREH0K9M3jtDaTL3ZggAfxTgjwLZmJMTgrjd77A0ViO0Bc5+W98uDSA5pLi20yI0cdREhfVdndqT1UXOcUkr8yiSSdGJCIWpvPd7WNDmkHDZicE3d0zqRbmMLNK9TBnjmhvj0OaGwlsPIq3sGz3FdNsu431Wl7GSMECLQ+6fcJIED0zriFk1XaMMEtrIfBxsIhae9NjsnEEEgjB06jCoNoktLho2JMjEzGNTpwWvBnjlhviTRHCITgdcAz44yDIg9IzOp6FIriaEhEJ92IxBIOgnEjXUDOmhxyCSEFDYRCVKfHp+v6oKGwiFc2NrCWzM96bot/liM+Ksb5p0wR2d2g962dM+7iJ0WaWpUcyxU+fHwIoy4RCkrBs9263HvAA6CdDznyVzZ91udznIiJOJnHQAnyKsy5oYo7pukKM+EQrO3U3B0uIM8QANMaDHBQhoJ5CV1HJGUdyfAoZCIWjt+xsY0FpydRnGSIk4OkyOYCpMgOEyWyJgwSJzBIxjiR5LjDnjmhvj0FEcIhOPTT1WnuHcrtofpFMEXu+bW83EemvKesuaGKDnN0kKOx9lNk7PZmTq+ah/Np/xDVje31DNJ/MOYfKC35uXYALmvbwfuaf/AMgH/B/0XyWhzSlrlkfi3/NnK5Zw8IhKhfYndDkrHEGQSDzBg+qWEQubLKHMpkC+AWyWyciYmI8DKu7m259Fxc263Qj8JdBtu9DpBxxiDQLVf3bu51Q90EngAJJA1MLLrPhfBazVTIfHJ1W7trFbvS0PF9zACCWuswTMvaAwcOMxoFtUwCMfcYhcTRaWmDII0OWkEY8QQuz3ecMn8bGuHjaP08gA3mvjtbgvo7pcfTy9OvnV34EKVE4YnBinDE4MXlqAczivaaqS8gkAMJaGznRri4jrcI8PFY29xdSoVQQSAaDyJw6nBZM8eze0fkK3vbvZrSyoNHCw/wBQyPMgn+1c7u9xdTrUv4m9q3+qkCXR40jUHovtOyIJYIyXvz/s568lGo8kCXTqIzjTOkZn4HpLacT3piDpEzBt14TE9JT6rrjNrW6YaIGABz4xPiSmgdF7SSSpFlF3dD+9HFdTsG+n0mWstgm4XSQNZAaCIk5meeMyuIAUzdocvL1vZ3x57kzlwsub1qiIEdANAOA9FlwrdME3SAbgBkAkQQe6eBxHgSFPS2XoteCEcGPYKooWY4zPlH1SBusg6YgxnrjIWx+zutAM2yXAcJOCR/bHkmHY5nQQJzxyBA65nyKt+MgZTAA4XB0SJAMGOMEgwY6FMV6ps8KBznBtkm2bo4TET4wFYpJk0R3C2LRMk3SZiB3YmIEE6TlNTg1ObqJBIHCYxyB4KbJojT6xBOG24biSZMCXZ5nMdUkIhBQ5rzbaSA2S73RMxAzEwYAiY4rc3Lvbsoc0gOAIyJwR9YPksIM10x1HwHHyQ1kmMeZAHqVm1WmhqIbZEOJc3ttQqOJ1JcXE8MkkiPPWVQTkQrcOOOKChHwJURar7iTAEkm0TAng2STHmtjdPs0+vTFQPY1pJAGScEgzy0WOBGfH7+K2vZnelSk8U2sNQPM2gwZjVs4GBmcKjWvLHC3haTX06evBDXHBr7H7HU2maj3P/lAsHmZJPlC6EMsaG02tgFoDZtAbIuIgHQSY4nlMqVUK23Q6AvkcmfNqH35X/oqSlMvrlvbyr3KTebnO/tAH/ZdQ0yJXB+1+09pXIBBFP93HUZcfUx+UrV2Tic9Sn5W/fqILkwkJ0IhfX2XUWezR2atdmjs1TuJKvZq/u/b3UoiQRMEa5BBHoVF2aOzVWbHDNHbPoQ1Y47aS46gYxPLmu4p1ms2OjUe4NinSIJ4m0YAGXHEx0C4U0k6tc8NDnOIY0NaJw1o4AfZMZWDUdnxyOGx0kcOFm5vnf73uLRNNrTFoOSQfxOHDoMeOFTb7T12k2ukSTa4XNHSSbo/Mqdelc1ruIApu/KP3ZPiwW/8A1E8VA5oGsBdY+ztPGNNWFE196+0X7RQNOpSAdLXNc10gEH+EjGJGp1WJsdTs3tfE2uDo5gat8CJHmrNLZC7hA5n6a/JSv3fyd8Fbien06cIdH6nSSXBR2rZbHuaDMEgHm38Lh0LYPmmPBdkmTgZkmAIHkAAPRaO0UpY0n3m/uneQJpnzaC0dKSrdmtcclqyUVyJAEDEmYAOY1Op0xOmeacylJ9BoBoI4eCn7NaO6tgNV7WN1J14Dqkp0g3SK9DZlfp7J0Xd7v3JSpAQJPM/Tj5qztGwMeMj0WOcmzK9QrOEp7FOAMldFu72aaBNQSfX4HAHx8Fa2Dd9lSDwzPTgfX5LZVcG3yyvJlfRGRX9n6RBDWtaSC33WiQdQbQD8VwPtDuJ1B8atPunXyP3n4D1Vc97X0g5kfyud5tLIPo4j8xV0JtMYcjUqPLzSR2avVaWVH2a2KZvL+46FGo11Oo0F0gscMOzAIBBExrBMZU+2eyjpJpuaRiGuOeveDQDnoFToDs2te0kVLrhjHZjuz/eC0jj0jPU7v3i2q2Rhw95vL6jqvE12bPppfExPut8+PP4X59Dnm7RxW07tqU/fpuHWJH9wx8VWDF6ReoKuzU3e9Tpu8WtPzCqx9vP/ANw+z9/7OuTgXFxABJIbIaJwJMmBwyZRToFxhoLjyAJPoF2tPd9Emeyp4J/CNRIA5Rx6kwfdV6nDRDQAOQAA+Cty9txjxGPP16EHLbB7LvdmobG8hBd9B8fBdLsu7qdJsUgGkEGTkk5HeOpwSOk4U16L14+o7QzZ/wDN8eXh7+py4tju2P8AA6fFkeszHl5Jjdmbq7LuMaT06Jb1FtO1tptLnGAPUnkOZWaMm3UerIUGug3fG8BQplw944YOvPwGv+15+WTk5JyTz6rU3htLqz7neDRwaOXjzP8AhVezX1nZ2m/4+Pvf5Pr/AEdRjRV7NHZq12aOzXobjot9mjs1b7NHZrPuIKnZo7NW+zR2abgVOzR2at9mjs03Aj2SnJLP4xaP69WeZcA3wcVm169pAtJB5cR4nAWtYeGDwPI8Cn7w2cOc7ENdDwBiLwHwPC63yXEm2qQXUzWtc4axyawiB0JDSPklaazQCWOIOROvmJPwSnYntHdfgc5+/NdPunaHspUry0BwJF5DLmicsPE50PQwAVjlBrqhZz+x06ji4VGlvaNDGtMB1479Pu6iSLc8HnmJiDFq7yc0lljvddUhwdc0GGdxrtMYcQIAwBootppC4kCAYeByDwHBvldb5LVhdRIvkoCmuj9k4bUuPNonldLR8SFjdmtHdzwCQ6bXQDH35+IC6nLg5yK40egKB+1tBjiHBpHUgEeWVU3fvDAbUInQO/C/lnn9haJCrTR57VPkgobU15xPuzMcCSI56tPon09oa7APLzkSCOY6p9gmYE6TGfVNc1ozA9PIKeCOB5MZOi5b2g2u6f5ha0fyg5MddP8ASv7z2/Uejf1cRx6D6LndqcXGTkqvdbNGLHzbMWvTUXZ8hJ4Dn0V6qxP2ZkOu/gBeOjhDWH/9HM+K0KXBrukVNqb3iAcNApjkQ2JI/qc278yjZLTcDBHFWBSjAHLyyBmOEkeq6jc9Ogwltp7Rtvee3vOuwHNH4Wk4jmM5VWXLGMaashy2ow9k3yDh8T/E3PqNR5T5K/8AtILS5pB8Dx5Lodr2KnVEVGNcOoyOoOoPULld7bm7C57TLbXWknvNMhucS4C6ZkERmdT40tDhyyuPd+XVfomOdPhos7KLWNHICfHj8VJesZtV40efVrvjn5oqbTUAweX4QfHA1WefZWobu0/X9F6lA2b0XrB/a6kxccx+FoP4un8spXsJ1JPiSR6FdQ7HzP8Aykl92HOJo7RvRrfd7x6aebvpKx9pqOqGXGeQ4DwCm7NHZr2NLosWn5XL83+PIrcrKnZo7NW+zR2a3bjkqdmjs1b7NHZpuBasRYp7UWrNvBBYixT2otTeCCxFintRam8EFic5shvSW+U3N9S5/k1S2pHiPvGOJ8BcPzJuIZUrDQeZ8B/n5FTbm2lrqBo1SJw6h2gD2Mc0EBpDwQ0GYzgdDExNFzv6jP5W6eR/7Jm6qTDWLKj7G3P70TxgDpPM/qr0k1tf1PHz5cnxFlh03bV6fuyba697KYuBI7QuIZYGEuDWQ2BECnkEYxPFOBua0xltzD0g3j17UgdGqr7YbkfsezmpSeXMeQwmLXNug+cwQTjXTiuJ3VtFVtQGkTMiR+EyQ3vdJdE9Vyo93g+l0PZUtTCeeE0lb483+OHXT7HS7y9oGUn2BpcR7xmAOgxkrotwbO7am30os4ucYAP8OAe998p8+2vd+ovD65eZptDjxddmPekHGPOQvSP/AB/sr6exPZVpyC59QsqC0AQ2AbsZDbsxHHUKJJUae09Lg0+mjKD79pP5/OvLyfQk2baHNBEgjIjVp6jmDEzxwtTZd6FuOHqPTgPBYpqhzi4NDA4yGjAbgYGByk41JUjXLM20+DxXjTXJ12zbW18ddOR6ePRZ29Nug2j15f5/TxWTR2gtOPRMq1SSSeKObaoqjhp2JUcqlVTPcoXBI8GhIrliV9PuEAxc5o8mC5w8y9nopQwkgDU4H3yGqgrXB1hmW4hupzJM8B3onkG54K6Lvg7Udzol2Ld73y8W2sNrsYlzYAIzMXNJmAAZzC0N4tbEuFRrocby4Q2fwz3hB0tAPAQsPZPaE7M+pSdTupPaQWNbm4iLhMXA6HSQJ4Z1dg9qdnDg2lQe90G177A5xGufwg6wMdAuJxUnwyZ4csbe21V+hPu3e1cBoewVJxiBUAi4SJId3c6zgjVW37wY94vcaUTF/cIdGQZwWkPHjaqm66zKrnmp3XEl7SBEAklwMgjunidJ55U1OuwNJfWgOJxDnPgEwJBJnXmszi4yafv2jNkjUqaKe3bpPvUXUoObbhZ+UkywdO8OULFqtrAhttME5kOuAExIcBB8P8rbdt1JhI2aiHOPvVXiM+fenoY5iVXdJJLiS45JOpP3w4K7HKfiWQ3eJRobGGkuJLnHifkBwCmsU9qLVbvOyCxFintRam8EFiLFPai1N4ILEWKe1FqbwT2otU9qLVm3kkFqLVPai1N4ILUWqe1FqbwQWqHagIAOjnMbrGJFx8gCeSu2qhtzSXhoE93HLJzJ5CB69V3je6VNlWebhBuKtktfYeye2CXB3dyBjBPDjj/eYoU6po7Te2LhDhIkZbaceMrToUowSSQAJJJMaDJ0m2Y6rO3w22ox3MFp8iCPmrcM7yU/Exa7Go6bu8bWn/P7NbeO9KVagW1wXvLagNMMtbEgggmYgtaZkmZxwHD7T7I1WSaVQEQRmWuIOo7oIK2tpogkPz3YPlMlau73SLeLcfl4fTyVmXdBWjV2R2rlxd2EuqtquLX6p8V/BzO4vZipSq31HNFhIAaZk5Bkx7vhr0XUvBcSXZJMnljSByEKRrYMeA9B3f8AiIA/kJ4p9qyzyNuzdqNTk1E9+Tr0ILUsKa1Fq53lJEkhTWotUbhRBamO0JbBOYzxGI9cKxUBHhxjWONs4nxVjeFGk0MDHC6WNPfzAbILm8SQAJjj4KueoUZKNdTlyppGXsgex4fABzJdklsEugNOAACdeGmVM5pc4vdqRETIbzAMD5cFLbJ++h+YEH+V44qPa32iB7zsDpzPl84Whyc2l4nfM5GTs2yw97ybriQCdYn9ceQCq7j2QtqEEAWXGcSZwJjxJWoIA6BO3OyQ95xLo8mj6ly15koQPRySccT9F79CLaqIuyAdXcsEG8D0u81absjRwnnJJk84OE3au+24NcQAcxGCRkEmMgERrlWdmNzQTrofEYPxBWacntT9Dz3yr9BoYi1T2otVW85ILUWqe1FqbwQWotU9qQhN4IbUWqYBLam8EFqLVPai1N4J7UWqa1Fqy7wQWpbVJUbjzCGs/wBJvJojtRaprUWpvIIC1DWqUjPkfghon5fJRvOivbDvH4kj5AM/5dVne0LO4w8nj0Id/hbFSnp6T4xE9Lg2ekrL9qGEUaZMC90huroDTJJ0BBIBGddVr06cpxaMOtlFYJp+T9/czmOMDuOMjGJmBJjnA15JNirHBEgtx+WYjTpGmolN2baajGGkwtLTiZAIEQQeMEASBrA6zU3hXNFjLe864MAmLi6ceq9Fbne9cHiwjHdFYn3mdL2zSLgcDjxHEBw4OJbaDobscQLdq5vdu8KZrMa9rHk3Dsbg43BpMPIkNAg4OuJjIXS7Ox0d6Jk4yYHASSZ9T4lefqoKDVM97TyyOP8A2KmJai1TWotWTeaCG1FqmtRam8ENqYGNa3gGgT0EZVm1Q7TTJttAMOa5zSYD2jJbMccfriVKlbDKbxVAltJ5HF1pI6lgAMtLpdJgd7HNUQZyTcTxxw4CNB0WyfaGsIda0NJaAwCZBj8XOMzAERhWN/7AKlP9opASG3OAEF7YnzcPjpyXqYZQT4RODNsklkVX4/2cxttSGHrhae7aH7hoP4mkn88uP/ssQ0jWqMptMl5DZHAHj5CT5Lttr3YabZYQ4CAGu7pzgC4CDkgaDxUatSkkomvW5I41GDfL5/BibYXmn2Qb3eLmmXRJ0aRrc0g66aZwu7WmHSCO9iQRwHA9ZV6i0RIMg5B5jQHxIEnqSpLVhlm7rgZIy7tUQ2otU1qa5vxVO8EDWJ9qktz4/f34J1qhSDIHCFGG/dpVp1ORCjDT18j9fqjkEQlsZ/2VJanFnloJmTk/BS2qVIMhtRaprUWpvIFQShC4A2J/T6pwKZH/AG+aGuj76SoOqHpruX34IL/H78EF2R4n9UCQjeXiPklGJ8f0CRuv93zSnGfv7wgAkHGqo7TQY547cF9M4BBcH03HV2DmYEiMkE6nvXi0CPvr+ia5oODmZkHwP1VmLLLG7RXkxRyRpmRt+4aVMxT2hzichgYHug8S5rgAMjguf31u+tTLYax5cHkGoWxTiATEgTkZyceS7RlJrAYEaTkyfE6nzWF7Y7Fexh7LtSHkBt5bEtmZ5d3TqtuPVynkUfAow6PFi7ySsydoYWbQKtKiy0mlWNUunuuDXOtk4Ookayu6XAbdswfSoPdQ7R7Q+kWU391trrmAkTi13PC7Lc1cuoUy8WuDQ1wkYLcHPlK41Ue5GXlaNJdQhCxAEIQgBQ7Qfw8/e/p4+unmTwUwBJDWiS4wMxzJJ6QCqu0bO/DXBzbj33QQMAkMa7jgHI5k4wDZCDrd4EbldFZrL+/zLrOYgFxd4m0AdOhWlujeljC0tMAmMOIgiREA848lDVIHg1jjHKYDfhck3e2Kbeou/uJI+BVkcrgrIyQU1TG+y2z0KJe97rakuhjhBYyTaGj8TiAJI8BzM1XbHV3l0xTAhjeJmQ5xzxGPAujWStWi13vAFK4fL9V1k1UpR46kODlPfN2KDmPNDXSmnQ/fAJWnJWQtockdz8vUhF339+KQu/T9EZCQ24+k8PCE67p8/okqVITWlx4fH/EfBRZ1XA8O54Tabck44j5cU5o4/f39EObKkgjcNTIyW/AhOFLM/cZ+vwTgzqfX6oAI5IByEIUnIIKEjxIIQkj7Tpz4oY4aEHzhSNbCVc0zq0EJoj0/VAMYSj4qSADUpEpr3wkF32f8JYp9R5EprhkHr+hSg80jnaePI8igVihZXtPQa/Z3hzbgC11s2yQRi7hK1BJ5KPaZDHEAXAFwkSJGRI4jELvG6kn8yGchurYHVqTqJYNmHaMcw3loktdMvzkhkZiVv7n3aNnZ2TaoqOJe5wBD2tBABN8DvTGOpQza3bQ2wimxjg+G022i8tw45MmLvuFV3RXAtccDIPRroM+EgeGVvytSUopfMpU5WmdAChIW5+/L9U1zQI4ZXmlw4u5Qi3zRIPzVcVbhMwDwB70dTw8Bnqs+o1WPBHdkf7J58BHv705DW6QXCXTBgj3YBI1g5HVSU9oqVBc5xcATYCANJEmAJJk9NOqqRMU2wBA90BtrQACccSBHidFdcGsbOjWidTgAfQKrR5MmWUsifdfC6889avh+HHXkhxXV9SUDZ3UwHVOzNtr5taXQSSZI72Zy3mfKAODR3Ztk2g62km0Z6QPplVNooltK0iHBrWkQAZjV0auN2TxxyWhYJ85/RaMeslqN0ara66NP7Poc44KKuxgLuQ8P8ylDuJxhPQQraO7GOODKUeH6JyEoWNaM5Gf9fRJHIcefFOcEmn3PVANskyfv7PyUiQOQSiDtioSSeSLvNSRQEoz0++qGpVABCEKSAQhCAEIQgBIWpUISNsEynIQgAhCEIBBr8fqnBIhAcxu99gDSbXtg54Ecxy+YKdQ2ZwPcc3o0mPIOgtd8D0C6Gvs7X4c1rvEAx4clBT3XSaZDcgg+84iRkYJjVafjr1K9hT2Nu0NIFgDZEy5toHGIJI8sdFrkIQqJS3OztKgIVU7IDoXDwdj0IIHkrSFVPHGfEkn9SU6ItnohowNdZyT4lNrOBMEwAA49ZJgeGPl1U6jq0Gu1AMcdD6jKrz4pTxPHB7b49+gu3yUnOuc1rREFpIAgANM58x6laKbTpBohoA8B805caTTLT49id+JMnYIQhajkEIQgBCEIAISNEJUISCQD4pUIAQhCEAhCEAIQhACEIQAhCEAIQhACEIQAhCEAIQhACEIQAhCEAIQhACEIQAhCEAIQhACEIQAhCEAIQhACEIQAhCEB/9k="/>
          <p:cNvSpPr>
            <a:spLocks noChangeAspect="1" noChangeArrowheads="1"/>
          </p:cNvSpPr>
          <p:nvPr/>
        </p:nvSpPr>
        <p:spPr bwMode="auto">
          <a:xfrm>
            <a:off x="155575" y="-1379538"/>
            <a:ext cx="4619625" cy="28860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2536" name="AutoShape 8" descr="data:image/jpeg;base64,/9j/4AAQSkZJRgABAQAAAQABAAD/2wCEAAkGBxQSEhUUExQSFhUWFxQUFxYXFRUVGBgYGBoXGBcYFxcYHCggGhomHBYbITEhJSkrLi4uGh8zODMsNygtLisBCgoKDg0OGhAQGywkICQsLCw0NDQsLDUsLCwvLCwsLCwsLCwsNCwsLDQsLCwsLCwsLCwsLCwsLCwsLCwsLCwsLP/AABEIALEBHAMBIgACEQEDEQH/xAAbAAABBQEBAAAAAAAAAAAAAAAAAQIDBAUGB//EAD0QAAEDAwEFBQYDCAICAwAAAAEAAhEDEiExBAVBUWETInGBkQYyobHR8EKCwRQjUmJykuHxosIHsnODk//EABoBAQADAQEBAAAAAAAAAAAAAAABAwQCBQb/xAAvEQACAgEDAQYGAgIDAAAAAAAAAQIRAwQSITEFIkFRgfATYXGRweGh0TKxFCNC/9oADAMBAAIRAxEAPwDPQhC9g3AhCEAIQrG79l7Wqyn/ABOAMagauI6wCuMmSOODnLok39glZXQre89gdQqFjvFp4OHA/wCFUUYssMsFODtMNVwCEIVgBCEIAQhCAEIQgBCEIAQhCAEIQgBCEIAQhCAEIQgBCEIAQhCA09z7s7dtaPeYwOb1M6eYBHjCzF2X/j+jis/mWNHkCT/7BYHtLsXZbQ9o90m9vg7PwMjyXnYdVu1eTC/k19lfv6gzEIQvRA6EQlTmUy4wASToACSfIKDuhkIhOZEiZI4wYMcYMGPGCpdk2V1RwYwST4wOpjQLmU1FXJ0hRBC6P2O2P946ofwttHi7X4D4pN3ezrpmoaYAkQSXcCJ7pHiM8MjULp937A2i21s6ySYknA4dAF8x232tjeKWDE7b4f5LMcObZBvjdra9O04cMtdyP0PEfQLh6u7qjSQWmQYIgr0kMTgxeJ2d2tn0cXCKtPwfh9CycVI8yGw1IJsdAgnB0JifCfmOagewgwQQeREH0K9M3jtDaTL3ZggAfxTgjwLZmJMTgrjd77A0ViO0Bc5+W98uDSA5pLi20yI0cdREhfVdndqT1UXOcUkr8yiSSdGJCIWpvPd7WNDmkHDZicE3d0zqRbmMLNK9TBnjmhvj0OaGwlsPIq3sGz3FdNsu431Wl7GSMECLQ+6fcJIED0zriFk1XaMMEtrIfBxsIhae9NjsnEEEgjB06jCoNoktLho2JMjEzGNTpwWvBnjlhviTRHCITgdcAz44yDIg9IzOp6FIriaEhEJ92IxBIOgnEjXUDOmhxyCSEFDYRCVKfHp+v6oKGwiFc2NrCWzM96bot/liM+Ksb5p0wR2d2g962dM+7iJ0WaWpUcyxU+fHwIoy4RCkrBs9263HvAA6CdDznyVzZ91udznIiJOJnHQAnyKsy5oYo7pukKM+EQrO3U3B0uIM8QANMaDHBQhoJ5CV1HJGUdyfAoZCIWjt+xsY0FpydRnGSIk4OkyOYCpMgOEyWyJgwSJzBIxjiR5LjDnjmhvj0FEcIhOPTT1WnuHcrtofpFMEXu+bW83EemvKesuaGKDnN0kKOx9lNk7PZmTq+ah/Np/xDVje31DNJ/MOYfKC35uXYALmvbwfuaf/AMgH/B/0XyWhzSlrlkfi3/NnK5Zw8IhKhfYndDkrHEGQSDzBg+qWEQubLKHMpkC+AWyWyciYmI8DKu7m259Fxc263Qj8JdBtu9DpBxxiDQLVf3bu51Q90EngAJJA1MLLrPhfBazVTIfHJ1W7trFbvS0PF9zACCWuswTMvaAwcOMxoFtUwCMfcYhcTRaWmDII0OWkEY8QQuz3ecMn8bGuHjaP08gA3mvjtbgvo7pcfTy9OvnV34EKVE4YnBinDE4MXlqAczivaaqS8gkAMJaGznRri4jrcI8PFY29xdSoVQQSAaDyJw6nBZM8eze0fkK3vbvZrSyoNHCw/wBQyPMgn+1c7u9xdTrUv4m9q3+qkCXR40jUHovtOyIJYIyXvz/s568lGo8kCXTqIzjTOkZn4HpLacT3piDpEzBt14TE9JT6rrjNrW6YaIGABz4xPiSmgdF7SSSpFlF3dD+9HFdTsG+n0mWstgm4XSQNZAaCIk5meeMyuIAUzdocvL1vZ3x57kzlwsub1qiIEdANAOA9FlwrdME3SAbgBkAkQQe6eBxHgSFPS2XoteCEcGPYKooWY4zPlH1SBusg6YgxnrjIWx+zutAM2yXAcJOCR/bHkmHY5nQQJzxyBA65nyKt+MgZTAA4XB0SJAMGOMEgwY6FMV6ps8KBznBtkm2bo4TET4wFYpJk0R3C2LRMk3SZiB3YmIEE6TlNTg1ObqJBIHCYxyB4KbJojT6xBOG24biSZMCXZ5nMdUkIhBQ5rzbaSA2S73RMxAzEwYAiY4rc3Lvbsoc0gOAIyJwR9YPksIM10x1HwHHyQ1kmMeZAHqVm1WmhqIbZEOJc3ttQqOJ1JcXE8MkkiPPWVQTkQrcOOOKChHwJURar7iTAEkm0TAng2STHmtjdPs0+vTFQPY1pJAGScEgzy0WOBGfH7+K2vZnelSk8U2sNQPM2gwZjVs4GBmcKjWvLHC3haTX06evBDXHBr7H7HU2maj3P/lAsHmZJPlC6EMsaG02tgFoDZtAbIuIgHQSY4nlMqVUK23Q6AvkcmfNqH35X/oqSlMvrlvbyr3KTebnO/tAH/ZdQ0yJXB+1+09pXIBBFP93HUZcfUx+UrV2Tic9Sn5W/fqILkwkJ0IhfX2XUWezR2atdmjs1TuJKvZq/u/b3UoiQRMEa5BBHoVF2aOzVWbHDNHbPoQ1Y47aS46gYxPLmu4p1ms2OjUe4NinSIJ4m0YAGXHEx0C4U0k6tc8NDnOIY0NaJw1o4AfZMZWDUdnxyOGx0kcOFm5vnf73uLRNNrTFoOSQfxOHDoMeOFTb7T12k2ukSTa4XNHSSbo/Mqdelc1ruIApu/KP3ZPiwW/8A1E8VA5oGsBdY+ztPGNNWFE196+0X7RQNOpSAdLXNc10gEH+EjGJGp1WJsdTs3tfE2uDo5gat8CJHmrNLZC7hA5n6a/JSv3fyd8Fbien06cIdH6nSSXBR2rZbHuaDMEgHm38Lh0LYPmmPBdkmTgZkmAIHkAAPRaO0UpY0n3m/uneQJpnzaC0dKSrdmtcclqyUVyJAEDEmYAOY1Op0xOmeacylJ9BoBoI4eCn7NaO6tgNV7WN1J14Dqkp0g3SK9DZlfp7J0Xd7v3JSpAQJPM/Tj5qztGwMeMj0WOcmzK9QrOEp7FOAMldFu72aaBNQSfX4HAHx8Fa2Dd9lSDwzPTgfX5LZVcG3yyvJlfRGRX9n6RBDWtaSC33WiQdQbQD8VwPtDuJ1B8atPunXyP3n4D1Vc97X0g5kfyud5tLIPo4j8xV0JtMYcjUqPLzSR2avVaWVH2a2KZvL+46FGo11Oo0F0gscMOzAIBBExrBMZU+2eyjpJpuaRiGuOeveDQDnoFToDs2te0kVLrhjHZjuz/eC0jj0jPU7v3i2q2Rhw95vL6jqvE12bPppfExPut8+PP4X59Dnm7RxW07tqU/fpuHWJH9wx8VWDF6ReoKuzU3e9Tpu8WtPzCqx9vP/ANw+z9/7OuTgXFxABJIbIaJwJMmBwyZRToFxhoLjyAJPoF2tPd9Emeyp4J/CNRIA5Rx6kwfdV6nDRDQAOQAA+Cty9txjxGPP16EHLbB7LvdmobG8hBd9B8fBdLsu7qdJsUgGkEGTkk5HeOpwSOk4U16L14+o7QzZ/wDN8eXh7+py4tju2P8AA6fFkeszHl5Jjdmbq7LuMaT06Jb1FtO1tptLnGAPUnkOZWaMm3UerIUGug3fG8BQplw944YOvPwGv+15+WTk5JyTz6rU3htLqz7neDRwaOXjzP8AhVezX1nZ2m/4+Pvf5Pr/AEdRjRV7NHZq12aOzXobjot9mjs1b7NHZrPuIKnZo7NW+zR2abgVOzR2at9mjs03Aj2SnJLP4xaP69WeZcA3wcVm169pAtJB5cR4nAWtYeGDwPI8Cn7w2cOc7ENdDwBiLwHwPC63yXEm2qQXUzWtc4axyawiB0JDSPklaazQCWOIOROvmJPwSnYntHdfgc5+/NdPunaHspUry0BwJF5DLmicsPE50PQwAVjlBrqhZz+x06ji4VGlvaNDGtMB1479Pu6iSLc8HnmJiDFq7yc0lljvddUhwdc0GGdxrtMYcQIAwBootppC4kCAYeByDwHBvldb5LVhdRIvkoCmuj9k4bUuPNonldLR8SFjdmtHdzwCQ6bXQDH35+IC6nLg5yK40egKB+1tBjiHBpHUgEeWVU3fvDAbUInQO/C/lnn9haJCrTR57VPkgobU15xPuzMcCSI56tPon09oa7APLzkSCOY6p9gmYE6TGfVNc1ozA9PIKeCOB5MZOi5b2g2u6f5ha0fyg5MddP8ASv7z2/Uejf1cRx6D6LndqcXGTkqvdbNGLHzbMWvTUXZ8hJ4Dn0V6qxP2ZkOu/gBeOjhDWH/9HM+K0KXBrukVNqb3iAcNApjkQ2JI/qc278yjZLTcDBHFWBSjAHLyyBmOEkeq6jc9Ogwltp7Rtvee3vOuwHNH4Wk4jmM5VWXLGMaashy2ow9k3yDh8T/E3PqNR5T5K/8AtILS5pB8Dx5Lodr2KnVEVGNcOoyOoOoPULld7bm7C57TLbXWknvNMhucS4C6ZkERmdT40tDhyyuPd+XVfomOdPhos7KLWNHICfHj8VJesZtV40efVrvjn5oqbTUAweX4QfHA1WefZWobu0/X9F6lA2b0XrB/a6kxccx+FoP4un8spXsJ1JPiSR6FdQ7HzP8Aykl92HOJo7RvRrfd7x6aebvpKx9pqOqGXGeQ4DwCm7NHZr2NLosWn5XL83+PIrcrKnZo7NW+zR2a3bjkqdmjs1b7NHZpuBasRYp7UWrNvBBYixT2otTeCCxFintRam8EFic5shvSW+U3N9S5/k1S2pHiPvGOJ8BcPzJuIZUrDQeZ8B/n5FTbm2lrqBo1SJw6h2gD2Mc0EBpDwQ0GYzgdDExNFzv6jP5W6eR/7Jm6qTDWLKj7G3P70TxgDpPM/qr0k1tf1PHz5cnxFlh03bV6fuyba697KYuBI7QuIZYGEuDWQ2BECnkEYxPFOBua0xltzD0g3j17UgdGqr7YbkfsezmpSeXMeQwmLXNug+cwQTjXTiuJ3VtFVtQGkTMiR+EyQ3vdJdE9Vyo93g+l0PZUtTCeeE0lb483+OHXT7HS7y9oGUn2BpcR7xmAOgxkrotwbO7am30os4ucYAP8OAe998p8+2vd+ovD65eZptDjxddmPekHGPOQvSP/AB/sr6exPZVpyC59QsqC0AQ2AbsZDbsxHHUKJJUae09Lg0+mjKD79pP5/OvLyfQk2baHNBEgjIjVp6jmDEzxwtTZd6FuOHqPTgPBYpqhzi4NDA4yGjAbgYGByk41JUjXLM20+DxXjTXJ12zbW18ddOR6ePRZ29Nug2j15f5/TxWTR2gtOPRMq1SSSeKObaoqjhp2JUcqlVTPcoXBI8GhIrliV9PuEAxc5o8mC5w8y9nopQwkgDU4H3yGqgrXB1hmW4hupzJM8B3onkG54K6Lvg7Udzol2Ld73y8W2sNrsYlzYAIzMXNJmAAZzC0N4tbEuFRrocby4Q2fwz3hB0tAPAQsPZPaE7M+pSdTupPaQWNbm4iLhMXA6HSQJ4Z1dg9qdnDg2lQe90G177A5xGufwg6wMdAuJxUnwyZ4csbe21V+hPu3e1cBoewVJxiBUAi4SJId3c6zgjVW37wY94vcaUTF/cIdGQZwWkPHjaqm66zKrnmp3XEl7SBEAklwMgjunidJ55U1OuwNJfWgOJxDnPgEwJBJnXmszi4yafv2jNkjUqaKe3bpPvUXUoObbhZ+UkywdO8OULFqtrAhttME5kOuAExIcBB8P8rbdt1JhI2aiHOPvVXiM+fenoY5iVXdJJLiS45JOpP3w4K7HKfiWQ3eJRobGGkuJLnHifkBwCmsU9qLVbvOyCxFintRam8EFiLFPai1N4ILEWKe1FqbwT2otU9qLVm3kkFqLVPai1N4ILUWqe1FqbwQWqHagIAOjnMbrGJFx8gCeSu2qhtzSXhoE93HLJzJ5CB69V3je6VNlWebhBuKtktfYeye2CXB3dyBjBPDjj/eYoU6po7Te2LhDhIkZbaceMrToUowSSQAJJJMaDJ0m2Y6rO3w22ox3MFp8iCPmrcM7yU/Exa7Go6bu8bWn/P7NbeO9KVagW1wXvLagNMMtbEgggmYgtaZkmZxwHD7T7I1WSaVQEQRmWuIOo7oIK2tpogkPz3YPlMlau73SLeLcfl4fTyVmXdBWjV2R2rlxd2EuqtquLX6p8V/BzO4vZipSq31HNFhIAaZk5Bkx7vhr0XUvBcSXZJMnljSByEKRrYMeA9B3f8AiIA/kJ4p9qyzyNuzdqNTk1E9+Tr0ILUsKa1Fq53lJEkhTWotUbhRBamO0JbBOYzxGI9cKxUBHhxjWONs4nxVjeFGk0MDHC6WNPfzAbILm8SQAJjj4KueoUZKNdTlyppGXsgex4fABzJdklsEugNOAACdeGmVM5pc4vdqRETIbzAMD5cFLbJ++h+YEH+V44qPa32iB7zsDpzPl84Whyc2l4nfM5GTs2yw97ybriQCdYn9ceQCq7j2QtqEEAWXGcSZwJjxJWoIA6BO3OyQ95xLo8mj6ly15koQPRySccT9F79CLaqIuyAdXcsEG8D0u81absjRwnnJJk84OE3au+24NcQAcxGCRkEmMgERrlWdmNzQTrofEYPxBWacntT9Dz3yr9BoYi1T2otVW85ILUWqe1FqbwQWotU9qQhN4IbUWqYBLam8EFqLVPai1N4J7UWqa1Fqy7wQWpbVJUbjzCGs/wBJvJojtRaprUWpvIIC1DWqUjPkfghon5fJRvOivbDvH4kj5AM/5dVne0LO4w8nj0Id/hbFSnp6T4xE9Lg2ekrL9qGEUaZMC90huroDTJJ0BBIBGddVr06cpxaMOtlFYJp+T9/czmOMDuOMjGJmBJjnA15JNirHBEgtx+WYjTpGmolN2baajGGkwtLTiZAIEQQeMEASBrA6zU3hXNFjLe864MAmLi6ceq9Fbne9cHiwjHdFYn3mdL2zSLgcDjxHEBw4OJbaDobscQLdq5vdu8KZrMa9rHk3Dsbg43BpMPIkNAg4OuJjIXS7Ox0d6Jk4yYHASSZ9T4lefqoKDVM97TyyOP8A2KmJai1TWotWTeaCG1FqmtRam8ENqYGNa3gGgT0EZVm1Q7TTJttAMOa5zSYD2jJbMccfriVKlbDKbxVAltJ5HF1pI6lgAMtLpdJgd7HNUQZyTcTxxw4CNB0WyfaGsIda0NJaAwCZBj8XOMzAERhWN/7AKlP9opASG3OAEF7YnzcPjpyXqYZQT4RODNsklkVX4/2cxttSGHrhae7aH7hoP4mkn88uP/ssQ0jWqMptMl5DZHAHj5CT5Lttr3YabZYQ4CAGu7pzgC4CDkgaDxUatSkkomvW5I41GDfL5/BibYXmn2Qb3eLmmXRJ0aRrc0g66aZwu7WmHSCO9iQRwHA9ZV6i0RIMg5B5jQHxIEnqSpLVhlm7rgZIy7tUQ2otU1qa5vxVO8EDWJ9qktz4/f34J1qhSDIHCFGG/dpVp1ORCjDT18j9fqjkEQlsZ/2VJanFnloJmTk/BS2qVIMhtRaprUWpvIFQShC4A2J/T6pwKZH/AG+aGuj76SoOqHpruX34IL/H78EF2R4n9UCQjeXiPklGJ8f0CRuv93zSnGfv7wgAkHGqo7TQY547cF9M4BBcH03HV2DmYEiMkE6nvXi0CPvr+ia5oODmZkHwP1VmLLLG7RXkxRyRpmRt+4aVMxT2hzichgYHug8S5rgAMjguf31u+tTLYax5cHkGoWxTiATEgTkZyceS7RlJrAYEaTkyfE6nzWF7Y7Fexh7LtSHkBt5bEtmZ5d3TqtuPVynkUfAow6PFi7ySsydoYWbQKtKiy0mlWNUunuuDXOtk4Ookayu6XAbdswfSoPdQ7R7Q+kWU391trrmAkTi13PC7Lc1cuoUy8WuDQ1wkYLcHPlK41Ue5GXlaNJdQhCxAEIQgBQ7Qfw8/e/p4+unmTwUwBJDWiS4wMxzJJ6QCqu0bO/DXBzbj33QQMAkMa7jgHI5k4wDZCDrd4EbldFZrL+/zLrOYgFxd4m0AdOhWlujeljC0tMAmMOIgiREA848lDVIHg1jjHKYDfhck3e2Kbeou/uJI+BVkcrgrIyQU1TG+y2z0KJe97rakuhjhBYyTaGj8TiAJI8BzM1XbHV3l0xTAhjeJmQ5xzxGPAujWStWi13vAFK4fL9V1k1UpR46kODlPfN2KDmPNDXSmnQ/fAJWnJWQtockdz8vUhF339+KQu/T9EZCQ24+k8PCE67p8/okqVITWlx4fH/EfBRZ1XA8O54Tabck44j5cU5o4/f39EObKkgjcNTIyW/AhOFLM/cZ+vwTgzqfX6oAI5IByEIUnIIKEjxIIQkj7Tpz4oY4aEHzhSNbCVc0zq0EJoj0/VAMYSj4qSADUpEpr3wkF32f8JYp9R5EprhkHr+hSg80jnaePI8igVihZXtPQa/Z3hzbgC11s2yQRi7hK1BJ5KPaZDHEAXAFwkSJGRI4jELvG6kn8yGchurYHVqTqJYNmHaMcw3loktdMvzkhkZiVv7n3aNnZ2TaoqOJe5wBD2tBABN8DvTGOpQza3bQ2wimxjg+G022i8tw45MmLvuFV3RXAtccDIPRroM+EgeGVvytSUopfMpU5WmdAChIW5+/L9U1zQI4ZXmlw4u5Qi3zRIPzVcVbhMwDwB70dTw8Bnqs+o1WPBHdkf7J58BHv705DW6QXCXTBgj3YBI1g5HVSU9oqVBc5xcATYCANJEmAJJk9NOqqRMU2wBA90BtrQACccSBHidFdcGsbOjWidTgAfQKrR5MmWUsifdfC6889avh+HHXkhxXV9SUDZ3UwHVOzNtr5taXQSSZI72Zy3mfKAODR3Ztk2g62km0Z6QPplVNooltK0iHBrWkQAZjV0auN2TxxyWhYJ85/RaMeslqN0ara66NP7Poc44KKuxgLuQ8P8ylDuJxhPQQraO7GOODKUeH6JyEoWNaM5Gf9fRJHIcefFOcEmn3PVANskyfv7PyUiQOQSiDtioSSeSLvNSRQEoz0++qGpVABCEKSAQhCAEIQgBIWpUISNsEynIQgAhCEIBBr8fqnBIhAcxu99gDSbXtg54Ecxy+YKdQ2ZwPcc3o0mPIOgtd8D0C6Gvs7X4c1rvEAx4clBT3XSaZDcgg+84iRkYJjVafjr1K9hT2Nu0NIFgDZEy5toHGIJI8sdFrkIQqJS3OztKgIVU7IDoXDwdj0IIHkrSFVPHGfEkn9SU6ItnohowNdZyT4lNrOBMEwAA49ZJgeGPl1U6jq0Gu1AMcdD6jKrz4pTxPHB7b49+gu3yUnOuc1rREFpIAgANM58x6laKbTpBohoA8B805caTTLT49id+JMnYIQhajkEIQgBCEIAISNEJUISCQD4pUIAQhCEAhCEAIQhACEIQAhCEAIQhACEIQAhCEAIQhACEIQAhCEAIQhACEIQAhCEAIQhACEIQAhCEAIQhACEIQAhCEB/9k="/>
          <p:cNvSpPr>
            <a:spLocks noChangeAspect="1" noChangeArrowheads="1"/>
          </p:cNvSpPr>
          <p:nvPr/>
        </p:nvSpPr>
        <p:spPr bwMode="auto">
          <a:xfrm>
            <a:off x="155575" y="-1379538"/>
            <a:ext cx="4619625" cy="28860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2538" name="Picture 10" descr="https://encrypted-tbn1.gstatic.com/images?q=tbn:ANd9GcRYsUpuHDpk6U-BlozCdmO0en9KS6bNIH-HFuYGQOrua0geDuf-"/>
          <p:cNvPicPr>
            <a:picLocks noChangeAspect="1" noChangeArrowheads="1"/>
          </p:cNvPicPr>
          <p:nvPr/>
        </p:nvPicPr>
        <p:blipFill>
          <a:blip r:embed="rId2"/>
          <a:srcRect/>
          <a:stretch>
            <a:fillRect/>
          </a:stretch>
        </p:blipFill>
        <p:spPr bwMode="auto">
          <a:xfrm>
            <a:off x="500034" y="2071678"/>
            <a:ext cx="3786214" cy="400052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endParaRPr lang="ru-RU" dirty="0"/>
          </a:p>
        </p:txBody>
      </p:sp>
      <p:sp>
        <p:nvSpPr>
          <p:cNvPr id="3" name="Content Placeholder 2"/>
          <p:cNvSpPr>
            <a:spLocks noGrp="1"/>
          </p:cNvSpPr>
          <p:nvPr>
            <p:ph idx="1"/>
          </p:nvPr>
        </p:nvSpPr>
        <p:spPr>
          <a:xfrm>
            <a:off x="285720" y="928670"/>
            <a:ext cx="8229600" cy="5311781"/>
          </a:xfrm>
        </p:spPr>
        <p:txBody>
          <a:bodyPr/>
          <a:lstStyle/>
          <a:p>
            <a:pPr marL="0" lvl="0" indent="0" algn="ctr" fontAlgn="base">
              <a:spcBef>
                <a:spcPct val="0"/>
              </a:spcBef>
              <a:spcAft>
                <a:spcPct val="0"/>
              </a:spcAft>
              <a:buNone/>
            </a:pPr>
            <a:endParaRPr kumimoji="0" lang="en-US" b="0" i="0" u="none" strike="noStrike" cap="none" normalizeH="0" baseline="0" dirty="0" smtClean="0">
              <a:ln>
                <a:noFill/>
              </a:ln>
              <a:solidFill>
                <a:srgbClr val="FF0000"/>
              </a:solidFill>
              <a:effectLst/>
              <a:latin typeface="Comic Sans MS" pitchFamily="66" charset="0"/>
              <a:ea typeface="Times New Roman" pitchFamily="18" charset="0"/>
            </a:endParaRPr>
          </a:p>
          <a:p>
            <a:pPr marL="0" lvl="0" indent="0" algn="ctr" fontAlgn="base">
              <a:spcBef>
                <a:spcPct val="0"/>
              </a:spcBef>
              <a:spcAft>
                <a:spcPct val="0"/>
              </a:spcAft>
              <a:buNone/>
            </a:pPr>
            <a:r>
              <a:rPr kumimoji="0" lang="en-US" b="0" i="0" u="none" strike="noStrike" cap="none" normalizeH="0" baseline="0" dirty="0" smtClean="0">
                <a:ln>
                  <a:noFill/>
                </a:ln>
                <a:solidFill>
                  <a:srgbClr val="FF0000"/>
                </a:solidFill>
                <a:effectLst/>
                <a:latin typeface="Comic Sans MS" pitchFamily="66" charset="0"/>
                <a:ea typeface="Times New Roman" pitchFamily="18" charset="0"/>
              </a:rPr>
              <a:t>Thinking of you I cannot The sky is high,</a:t>
            </a:r>
            <a:endParaRPr kumimoji="0" lang="ru-RU" sz="1200" b="0" i="0" u="none" strike="noStrike" cap="none" normalizeH="0" baseline="0" dirty="0" smtClean="0">
              <a:ln>
                <a:noFill/>
              </a:ln>
              <a:solidFill>
                <a:schemeClr val="tx1"/>
              </a:solidFill>
              <a:effectLst/>
              <a:latin typeface="Arial" pitchFamily="34" charset="0"/>
            </a:endParaRPr>
          </a:p>
          <a:p>
            <a:pPr marL="0" lvl="0" indent="0" algn="ctr" eaLnBrk="0" fontAlgn="base" hangingPunct="0">
              <a:spcBef>
                <a:spcPct val="0"/>
              </a:spcBef>
              <a:spcAft>
                <a:spcPct val="0"/>
              </a:spcAft>
              <a:buNone/>
            </a:pPr>
            <a:r>
              <a:rPr kumimoji="0" lang="en-US" b="0" i="0" u="none" strike="noStrike" cap="none" normalizeH="0" baseline="0" dirty="0" smtClean="0">
                <a:ln>
                  <a:noFill/>
                </a:ln>
                <a:solidFill>
                  <a:srgbClr val="FF0000"/>
                </a:solidFill>
                <a:effectLst/>
                <a:latin typeface="Comic Sans MS" pitchFamily="66" charset="0"/>
                <a:ea typeface="Times New Roman" pitchFamily="18" charset="0"/>
              </a:rPr>
              <a:t>The sea is deep.</a:t>
            </a:r>
            <a:endParaRPr kumimoji="0" lang="ru-RU" sz="1200" b="0" i="0" u="none" strike="noStrike" cap="none" normalizeH="0" baseline="0" dirty="0" smtClean="0">
              <a:ln>
                <a:noFill/>
              </a:ln>
              <a:solidFill>
                <a:schemeClr val="tx1"/>
              </a:solidFill>
              <a:effectLst/>
              <a:latin typeface="Arial" pitchFamily="34" charset="0"/>
            </a:endParaRPr>
          </a:p>
          <a:p>
            <a:pPr marL="0" lvl="0" indent="0" algn="ctr" eaLnBrk="0" fontAlgn="base" hangingPunct="0">
              <a:spcBef>
                <a:spcPct val="0"/>
              </a:spcBef>
              <a:spcAft>
                <a:spcPct val="0"/>
              </a:spcAft>
              <a:buNone/>
            </a:pPr>
            <a:r>
              <a:rPr kumimoji="0" lang="en-US" b="0" i="0" u="none" strike="noStrike" cap="none" normalizeH="0" baseline="0" dirty="0" smtClean="0">
                <a:ln>
                  <a:noFill/>
                </a:ln>
                <a:solidFill>
                  <a:srgbClr val="FF0000"/>
                </a:solidFill>
                <a:effectLst/>
                <a:latin typeface="Comic Sans MS" pitchFamily="66" charset="0"/>
                <a:ea typeface="Times New Roman" pitchFamily="18" charset="0"/>
              </a:rPr>
              <a:t>sleep.</a:t>
            </a:r>
            <a:endParaRPr kumimoji="0" lang="ru-RU" sz="1200" b="0" i="0" u="none" strike="noStrike" cap="none" normalizeH="0" baseline="0" dirty="0" smtClean="0">
              <a:ln>
                <a:noFill/>
              </a:ln>
              <a:solidFill>
                <a:schemeClr val="tx1"/>
              </a:solidFill>
              <a:effectLst/>
              <a:latin typeface="Arial" pitchFamily="34" charset="0"/>
            </a:endParaRPr>
          </a:p>
          <a:p>
            <a:pPr marL="0" lvl="0" indent="0" algn="ctr" eaLnBrk="0" fontAlgn="base" hangingPunct="0">
              <a:spcBef>
                <a:spcPct val="0"/>
              </a:spcBef>
              <a:spcAft>
                <a:spcPct val="0"/>
              </a:spcAft>
              <a:buNone/>
            </a:pPr>
            <a:r>
              <a:rPr kumimoji="0" lang="en-US" b="0" i="0" u="none" strike="noStrike" cap="none" normalizeH="0" baseline="0" dirty="0" smtClean="0">
                <a:ln>
                  <a:noFill/>
                </a:ln>
                <a:solidFill>
                  <a:srgbClr val="FF0000"/>
                </a:solidFill>
                <a:effectLst/>
                <a:latin typeface="Comic Sans MS" pitchFamily="66" charset="0"/>
                <a:ea typeface="Times New Roman" pitchFamily="18" charset="0"/>
              </a:rPr>
              <a:t>If you love me like I love you</a:t>
            </a:r>
            <a:endParaRPr kumimoji="0" lang="ru-RU" sz="1200" b="0" i="0" u="none" strike="noStrike" cap="none" normalizeH="0" baseline="0" dirty="0" smtClean="0">
              <a:ln>
                <a:noFill/>
              </a:ln>
              <a:solidFill>
                <a:schemeClr val="tx1"/>
              </a:solidFill>
              <a:effectLst/>
              <a:latin typeface="Arial" pitchFamily="34" charset="0"/>
            </a:endParaRPr>
          </a:p>
          <a:p>
            <a:pPr marL="0" lvl="0" indent="0" algn="ctr" eaLnBrk="0" fontAlgn="base" hangingPunct="0">
              <a:spcBef>
                <a:spcPct val="0"/>
              </a:spcBef>
              <a:spcAft>
                <a:spcPct val="0"/>
              </a:spcAft>
              <a:buNone/>
            </a:pPr>
            <a:r>
              <a:rPr kumimoji="0" lang="en-US" b="0" i="0" u="none" strike="noStrike" cap="none" normalizeH="0" baseline="0" dirty="0" smtClean="0">
                <a:ln>
                  <a:noFill/>
                </a:ln>
                <a:solidFill>
                  <a:srgbClr val="FF0000"/>
                </a:solidFill>
                <a:effectLst/>
                <a:latin typeface="Comic Sans MS" pitchFamily="66" charset="0"/>
                <a:ea typeface="Times New Roman" pitchFamily="18" charset="0"/>
              </a:rPr>
              <a:t>Nothing but death will part us two.</a:t>
            </a:r>
            <a:endParaRPr kumimoji="0" lang="en-US" sz="2000" b="0" i="0" u="none" strike="noStrike" cap="none" normalizeH="0" baseline="0" dirty="0" smtClean="0">
              <a:ln>
                <a:noFill/>
              </a:ln>
              <a:solidFill>
                <a:schemeClr val="tx1"/>
              </a:solidFill>
              <a:effectLst/>
              <a:latin typeface="Arial" pitchFamily="34" charset="0"/>
            </a:endParaRPr>
          </a:p>
          <a:p>
            <a:endParaRPr lang="ru-RU" dirty="0"/>
          </a:p>
        </p:txBody>
      </p:sp>
      <p:pic>
        <p:nvPicPr>
          <p:cNvPr id="23555" name="Picture 3" descr="http://www.zastavki.com/pictures/1920x1200/2009/Saint_Valentines_Day_Arrow_of_love_in_St._Valentine_s_Day_013107_.jpg"/>
          <p:cNvPicPr>
            <a:picLocks noChangeAspect="1" noChangeArrowheads="1"/>
          </p:cNvPicPr>
          <p:nvPr/>
        </p:nvPicPr>
        <p:blipFill>
          <a:blip r:embed="rId2" cstate="print"/>
          <a:srcRect/>
          <a:stretch>
            <a:fillRect/>
          </a:stretch>
        </p:blipFill>
        <p:spPr bwMode="auto">
          <a:xfrm>
            <a:off x="2071670" y="3971924"/>
            <a:ext cx="4619625" cy="2886076"/>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171</Words>
  <Application>Microsoft Office PowerPoint</Application>
  <PresentationFormat>On-screen Show (4:3)</PresentationFormat>
  <Paragraphs>33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Match the famous couples</vt:lpstr>
      <vt:lpstr>key</vt:lpstr>
      <vt:lpstr>Match sayings</vt:lpstr>
      <vt:lpstr>key</vt:lpstr>
      <vt:lpstr>greetings</vt:lpstr>
      <vt:lpstr>Slide 7</vt:lpstr>
      <vt:lpstr>Slide 8</vt:lpstr>
      <vt:lpstr>Slide 9</vt:lpstr>
      <vt:lpstr>Slide 10</vt:lpstr>
      <vt:lpstr>Mobile love</vt:lpstr>
      <vt:lpstr>Romeo and Juliet</vt:lpstr>
      <vt:lpstr>Romeo and Juliet-short summary</vt:lpstr>
    </vt:vector>
  </TitlesOfParts>
  <Company>USN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dc:creator>
  <cp:lastModifiedBy>COMP</cp:lastModifiedBy>
  <cp:revision>15</cp:revision>
  <dcterms:created xsi:type="dcterms:W3CDTF">2014-02-13T19:19:01Z</dcterms:created>
  <dcterms:modified xsi:type="dcterms:W3CDTF">2014-02-13T21:48:04Z</dcterms:modified>
</cp:coreProperties>
</file>