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0" r:id="rId2"/>
    <p:sldId id="291" r:id="rId3"/>
    <p:sldId id="257" r:id="rId4"/>
    <p:sldId id="258" r:id="rId5"/>
    <p:sldId id="275" r:id="rId6"/>
    <p:sldId id="276" r:id="rId7"/>
    <p:sldId id="277" r:id="rId8"/>
    <p:sldId id="264" r:id="rId9"/>
    <p:sldId id="265" r:id="rId10"/>
    <p:sldId id="267" r:id="rId11"/>
    <p:sldId id="263" r:id="rId12"/>
    <p:sldId id="273" r:id="rId13"/>
    <p:sldId id="274" r:id="rId14"/>
    <p:sldId id="281" r:id="rId15"/>
    <p:sldId id="282" r:id="rId16"/>
    <p:sldId id="285" r:id="rId17"/>
    <p:sldId id="287" r:id="rId18"/>
    <p:sldId id="283" r:id="rId19"/>
    <p:sldId id="286" r:id="rId20"/>
    <p:sldId id="288" r:id="rId21"/>
    <p:sldId id="289" r:id="rId22"/>
    <p:sldId id="293" r:id="rId23"/>
    <p:sldId id="292" r:id="rId24"/>
    <p:sldId id="295" r:id="rId25"/>
    <p:sldId id="297" r:id="rId26"/>
    <p:sldId id="299" r:id="rId27"/>
    <p:sldId id="301" r:id="rId28"/>
    <p:sldId id="302" r:id="rId29"/>
    <p:sldId id="304" r:id="rId30"/>
    <p:sldId id="306" r:id="rId31"/>
    <p:sldId id="308" r:id="rId32"/>
    <p:sldId id="310" r:id="rId33"/>
    <p:sldId id="312" r:id="rId34"/>
    <p:sldId id="314" r:id="rId35"/>
    <p:sldId id="316" r:id="rId36"/>
    <p:sldId id="31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660"/>
  </p:normalViewPr>
  <p:slideViewPr>
    <p:cSldViewPr>
      <p:cViewPr varScale="1">
        <p:scale>
          <a:sx n="82" d="100"/>
          <a:sy n="82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C75-2669-4EB1-B9DB-0A00A716D48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5AAADD-F205-4A58-8A68-6737D4DB0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C75-2669-4EB1-B9DB-0A00A716D48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ADD-F205-4A58-8A68-6737D4DB0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C75-2669-4EB1-B9DB-0A00A716D48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ADD-F205-4A58-8A68-6737D4DB0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C75-2669-4EB1-B9DB-0A00A716D48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5AAADD-F205-4A58-8A68-6737D4DB0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C75-2669-4EB1-B9DB-0A00A716D48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ADD-F205-4A58-8A68-6737D4DB0C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C75-2669-4EB1-B9DB-0A00A716D48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ADD-F205-4A58-8A68-6737D4DB0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C75-2669-4EB1-B9DB-0A00A716D48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5AAADD-F205-4A58-8A68-6737D4DB0C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C75-2669-4EB1-B9DB-0A00A716D48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ADD-F205-4A58-8A68-6737D4DB0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C75-2669-4EB1-B9DB-0A00A716D48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ADD-F205-4A58-8A68-6737D4DB0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C75-2669-4EB1-B9DB-0A00A716D48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ADD-F205-4A58-8A68-6737D4DB0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1C75-2669-4EB1-B9DB-0A00A716D48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ADD-F205-4A58-8A68-6737D4DB0C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291C75-2669-4EB1-B9DB-0A00A716D48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5AAADD-F205-4A58-8A68-6737D4DB0C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Theme of the lesson:</a:t>
            </a:r>
            <a:endParaRPr lang="ru-RU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563004" cy="4525963"/>
          </a:xfrm>
        </p:spPr>
        <p:txBody>
          <a:bodyPr>
            <a:normAutofit/>
          </a:bodyPr>
          <a:lstStyle/>
          <a:p>
            <a:pPr lvl="3">
              <a:buNone/>
            </a:pPr>
            <a:r>
              <a:rPr lang="en-US" sz="2800" b="1" u="sng" dirty="0" smtClean="0"/>
              <a:t>Thanksgiving  </a:t>
            </a:r>
            <a:r>
              <a:rPr lang="en-US" sz="2800" b="1" u="sng" dirty="0" smtClean="0"/>
              <a:t>Day (the last day of November): History, Customs </a:t>
            </a:r>
            <a:r>
              <a:rPr lang="en-US" sz="2800" b="1" u="sng" dirty="0" smtClean="0"/>
              <a:t>and </a:t>
            </a:r>
            <a:r>
              <a:rPr lang="en-US" sz="2800" b="1" u="sng" dirty="0" smtClean="0"/>
              <a:t>Traditions</a:t>
            </a:r>
            <a:endParaRPr lang="en-US" sz="2800" b="1" u="sng" dirty="0" smtClean="0"/>
          </a:p>
          <a:p>
            <a:pPr>
              <a:buNone/>
            </a:pPr>
            <a:r>
              <a:rPr lang="en-US" sz="2400" b="1" dirty="0" smtClean="0">
                <a:latin typeface="Calibri" pitchFamily="34" charset="0"/>
              </a:rPr>
              <a:t>  Aims </a:t>
            </a:r>
            <a:r>
              <a:rPr lang="en-US" sz="2400" b="1" dirty="0" smtClean="0">
                <a:latin typeface="Calibri" pitchFamily="34" charset="0"/>
              </a:rPr>
              <a:t>of the lesson:</a:t>
            </a:r>
          </a:p>
          <a:p>
            <a:pPr>
              <a:buNone/>
            </a:pPr>
            <a:r>
              <a:rPr lang="en-US" sz="2400" b="1" dirty="0" smtClean="0">
                <a:latin typeface="Calibri" pitchFamily="34" charset="0"/>
              </a:rPr>
              <a:t>  - to </a:t>
            </a:r>
            <a:r>
              <a:rPr lang="en-US" sz="2400" b="1" dirty="0" smtClean="0">
                <a:latin typeface="Calibri" pitchFamily="34" charset="0"/>
              </a:rPr>
              <a:t>get pupils </a:t>
            </a:r>
            <a:r>
              <a:rPr lang="en-US" sz="2400" b="1" dirty="0" smtClean="0">
                <a:latin typeface="Calibri" pitchFamily="34" charset="0"/>
              </a:rPr>
              <a:t>acquainted </a:t>
            </a:r>
            <a:r>
              <a:rPr lang="en-US" sz="2400" b="1" dirty="0" smtClean="0">
                <a:latin typeface="Calibri" pitchFamily="34" charset="0"/>
              </a:rPr>
              <a:t>with </a:t>
            </a:r>
            <a:r>
              <a:rPr lang="en-US" sz="2400" b="1" dirty="0" smtClean="0">
                <a:latin typeface="Calibri" pitchFamily="34" charset="0"/>
              </a:rPr>
              <a:t>history ,customs  and traditions of an English speaking </a:t>
            </a:r>
            <a:r>
              <a:rPr lang="en-US" sz="2400" b="1" dirty="0" smtClean="0">
                <a:latin typeface="Calibri" pitchFamily="34" charset="0"/>
              </a:rPr>
              <a:t>country to motivate them to study a foreign language successfully.</a:t>
            </a:r>
            <a:endParaRPr lang="en-US" sz="24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Calibri" pitchFamily="34" charset="0"/>
              </a:rPr>
              <a:t> -to strengthen  pupils’ listening and speaking skills;</a:t>
            </a:r>
          </a:p>
          <a:p>
            <a:pPr>
              <a:buNone/>
            </a:pPr>
            <a:r>
              <a:rPr lang="en-US" sz="2400" b="1" dirty="0" smtClean="0">
                <a:latin typeface="Calibri" pitchFamily="34" charset="0"/>
              </a:rPr>
              <a:t>-to develop the skills of co-operation(in groups and pairs);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image.slidesharecdn.com/thanksgiving-2008-1227608597510800-9/95/slide-6-728.jpg?12276035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mage.slidesharecdn.com/thanksgivingdaypresentation-111111123826-phpapp02/95/slide-3-728.jpg?13210375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8786" name="Picture 2" descr="http://image.slidesharecdn.com/thanksgiving-2008-1227608597510800-9/95/slide-9-728.jpg?12276035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43998" cy="5843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9812" name="Picture 4" descr="http://image.slidesharecdn.com/thanksgiving-2008-1227608597510800-9/95/slide-11-728.jpg?12276035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57256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6978" name="Picture 2" descr="http://image.slidesharecdn.com/thanksgiving-111009101732-phpapp02/95/slide-8-728.jpg?13181735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92971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8002" name="Picture 2" descr="http://image.slidesharecdn.com/thanksgiving-111009101732-phpapp02/95/slide-9-728.jpg?13181735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858280" cy="5629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1074" name="Picture 2" descr="http://image.slidesharecdn.com/thanksgiving-2008-1227608597510800-9/95/slide-16-728.jpg?12276035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15436" cy="5629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22" name="Picture 2" descr="http://image.slidesharecdn.com/thanksgiving-2008-1227608597510800-9/95/slide-18-728.jpg?12276035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858280" cy="5700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Thanksgiving Feast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9026" name="Picture 2" descr="http://image.slidesharecdn.com/thanksgivingpowerpoint-091120070216-phpapp01/95/slide-7-728.jpg?1258722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7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2098" name="Picture 2" descr="http://image.slidesharecdn.com/thanksgiving-2008-1227608597510800-9/95/slide-17-728.jpg?12276035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700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itchFamily="34" charset="0"/>
              </a:rPr>
              <a:t>Plan of the lesson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-Thanksgiving vocabulary;</a:t>
            </a:r>
          </a:p>
          <a:p>
            <a:r>
              <a:rPr lang="en-US" sz="2000" dirty="0" smtClean="0"/>
              <a:t>-Thanksgiving presentation;</a:t>
            </a:r>
          </a:p>
          <a:p>
            <a:r>
              <a:rPr lang="en-US" sz="2000" dirty="0" smtClean="0"/>
              <a:t>-Groups’ presentation;</a:t>
            </a:r>
          </a:p>
          <a:p>
            <a:r>
              <a:rPr lang="en-US" sz="2000" dirty="0" smtClean="0"/>
              <a:t>-Thanksgiving  activities:</a:t>
            </a:r>
          </a:p>
          <a:p>
            <a:r>
              <a:rPr lang="en-US" sz="2000" dirty="0" smtClean="0"/>
              <a:t>a)What’s the missing word?</a:t>
            </a:r>
          </a:p>
          <a:p>
            <a:r>
              <a:rPr lang="en-US" sz="2000" dirty="0" smtClean="0"/>
              <a:t>b)choose the right answer</a:t>
            </a:r>
          </a:p>
          <a:p>
            <a:r>
              <a:rPr lang="en-US" sz="2000" dirty="0" smtClean="0"/>
              <a:t>c) anagram solving</a:t>
            </a:r>
          </a:p>
          <a:p>
            <a:r>
              <a:rPr lang="en-US" sz="2000" dirty="0" smtClean="0"/>
              <a:t>-Thanksgiving Feast presentation:</a:t>
            </a:r>
          </a:p>
          <a:p>
            <a:r>
              <a:rPr lang="en-US" sz="2000" dirty="0" smtClean="0"/>
              <a:t>a) lay Thanksgiving Table(jumbled sentences);</a:t>
            </a:r>
          </a:p>
          <a:p>
            <a:r>
              <a:rPr lang="en-US" sz="2000" dirty="0" smtClean="0"/>
              <a:t>-Conclusions;</a:t>
            </a:r>
          </a:p>
          <a:p>
            <a:r>
              <a:rPr lang="en-US" sz="2000" dirty="0" err="1" smtClean="0"/>
              <a:t>Evaluation,self</a:t>
            </a:r>
            <a:r>
              <a:rPr lang="en-US" sz="2000" dirty="0" smtClean="0"/>
              <a:t>-evaluation;</a:t>
            </a:r>
          </a:p>
          <a:p>
            <a:r>
              <a:rPr lang="en-US" sz="2000" dirty="0" smtClean="0"/>
              <a:t>-ending of the lesson: Thanksgiving rhyme;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4146" name="Picture 2" descr="http://image.slidesharecdn.com/thanksgiving-2008-1227608597510800-9/95/slide-20-728.jpg?12276035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43998" cy="5700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5170" name="Picture 2" descr="http://image.slidesharecdn.com/thanksgiving-2008-1227608597510800-9/95/slide-21-728.jpg?12276035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91588" cy="5772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More customs and </a:t>
            </a:r>
            <a:r>
              <a:rPr lang="en-US" sz="2800" b="1" dirty="0" err="1" smtClean="0"/>
              <a:t>tradditions</a:t>
            </a:r>
            <a:endParaRPr lang="ru-R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Customs:</a:t>
            </a:r>
          </a:p>
          <a:p>
            <a:r>
              <a:rPr lang="en-US" sz="2000" b="1" dirty="0" smtClean="0"/>
              <a:t>Custom of decoration </a:t>
            </a:r>
            <a:r>
              <a:rPr lang="en-US" sz="2000" b="1" dirty="0" err="1" smtClean="0"/>
              <a:t>homes:people</a:t>
            </a:r>
            <a:r>
              <a:rPr lang="en-US" sz="2000" b="1" dirty="0" smtClean="0"/>
              <a:t> decorate homes with wreathes, flowers</a:t>
            </a:r>
          </a:p>
          <a:p>
            <a:r>
              <a:rPr lang="en-US" sz="2000" b="1" dirty="0" smtClean="0"/>
              <a:t>a</a:t>
            </a:r>
            <a:r>
              <a:rPr lang="en-US" sz="2000" b="1" dirty="0" smtClean="0"/>
              <a:t>nd lights;</a:t>
            </a:r>
          </a:p>
          <a:p>
            <a:r>
              <a:rPr lang="en-US" sz="2000" b="1" dirty="0" smtClean="0"/>
              <a:t>Custom of sending messages: people send loving messages and warm wishes to their relatives;</a:t>
            </a:r>
          </a:p>
          <a:p>
            <a:r>
              <a:rPr lang="en-US" sz="2400" b="1" dirty="0" smtClean="0"/>
              <a:t>Traditions:</a:t>
            </a:r>
          </a:p>
          <a:p>
            <a:r>
              <a:rPr lang="en-US" sz="2000" b="1" dirty="0" smtClean="0"/>
              <a:t>Travel: people travel long distances  to be with their relatives;</a:t>
            </a:r>
          </a:p>
          <a:p>
            <a:r>
              <a:rPr lang="en-US" sz="2000" b="1" dirty="0" smtClean="0"/>
              <a:t>Helping  others: many generous folks serve food and clothes at homeless shelters;</a:t>
            </a:r>
          </a:p>
          <a:p>
            <a:endParaRPr lang="ru-RU" sz="2000" b="1" dirty="0"/>
          </a:p>
        </p:txBody>
      </p:sp>
      <p:pic>
        <p:nvPicPr>
          <p:cNvPr id="1032" name="Picture 8" descr="https://encrypted-tbn2.gstatic.com/images?q=tbn:ANd9GcQWeMxM3acHVhkIEzyV4NHKFBrRXTJr420Qf4m_2Ozip2yy-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929198"/>
            <a:ext cx="1876425" cy="1795458"/>
          </a:xfrm>
          <a:prstGeom prst="rect">
            <a:avLst/>
          </a:prstGeom>
          <a:noFill/>
        </p:spPr>
      </p:pic>
      <p:pic>
        <p:nvPicPr>
          <p:cNvPr id="1034" name="Picture 10" descr="https://encrypted-tbn0.gstatic.com/images?q=tbn:ANd9GcTQuVlCqYOlV8UgM1M_wPZ6zkpq3xB16-87Lgyeh7g9tBhYCf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929198"/>
            <a:ext cx="2405060" cy="1714512"/>
          </a:xfrm>
          <a:prstGeom prst="rect">
            <a:avLst/>
          </a:prstGeom>
          <a:noFill/>
        </p:spPr>
      </p:pic>
      <p:pic>
        <p:nvPicPr>
          <p:cNvPr id="1036" name="Picture 12" descr="https://encrypted-tbn1.gstatic.com/images?q=tbn:ANd9GcSE2QETXLngy9cfxPHCQ70KEUo_NLW9Z29zosfQuuPjGFnxR3J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929198"/>
            <a:ext cx="211454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Thanksgiving : Thanksgiving Retro C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5143536" cy="3814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207170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Do the following Thanksgiving activities!</a:t>
            </a:r>
            <a:br>
              <a:rPr lang="en-US" sz="2800" b="1" dirty="0" smtClean="0"/>
            </a:br>
            <a:r>
              <a:rPr lang="en-US" sz="2800" b="1" dirty="0" smtClean="0"/>
              <a:t>                             Good Luck! </a:t>
            </a:r>
            <a:br>
              <a:rPr lang="en-US" sz="2800" b="1" dirty="0" smtClean="0"/>
            </a:br>
            <a:r>
              <a:rPr lang="en-US" sz="2800" b="1" dirty="0" smtClean="0"/>
              <a:t>What’s the missing word?</a:t>
            </a:r>
            <a:endParaRPr lang="ru-R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5992"/>
            <a:ext cx="8686800" cy="3794133"/>
          </a:xfrm>
        </p:spPr>
        <p:txBody>
          <a:bodyPr/>
          <a:lstStyle/>
          <a:p>
            <a:r>
              <a:rPr lang="en-US" b="1" dirty="0" smtClean="0"/>
              <a:t>Today </a:t>
            </a:r>
            <a:r>
              <a:rPr lang="en-US" b="1" dirty="0" smtClean="0"/>
              <a:t>turkey is still the main dish served on Thanksgiving Day.</a:t>
            </a:r>
            <a:endParaRPr lang="ru-RU" b="1" dirty="0"/>
          </a:p>
        </p:txBody>
      </p:sp>
      <p:sp>
        <p:nvSpPr>
          <p:cNvPr id="5" name="Rectangle 4"/>
          <p:cNvSpPr/>
          <p:nvPr/>
        </p:nvSpPr>
        <p:spPr>
          <a:xfrm>
            <a:off x="1785918" y="2428868"/>
            <a:ext cx="114300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/>
          <a:lstStyle/>
          <a:p>
            <a:r>
              <a:rPr lang="en-US" dirty="0" smtClean="0"/>
              <a:t>The name of their ship was the Mayflower.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5429256" y="1500174"/>
            <a:ext cx="257176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Pilgrims celebrated the first Thanksgiving Day in the fall of 1621.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3643306" y="2214554"/>
            <a:ext cx="107157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fall of 1621 the Pilgrims had a good harvest.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642910" y="2214554"/>
            <a:ext cx="1500198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Indians taught the Pilgrims how to survive.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7286644" y="1785926"/>
            <a:ext cx="1357322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Pumpkin pie is the most popular dessert.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714348" y="1643050"/>
            <a:ext cx="221457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www.theholidayspot.com/wallpapers/file/109/600x338/16:9/thanksgiving-09_1122097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answer: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Americans traditionally have for Thanksgiving Day?</a:t>
            </a:r>
          </a:p>
          <a:p>
            <a:r>
              <a:rPr lang="en-US" dirty="0" smtClean="0"/>
              <a:t>A  Turkey         B Goose        C Chicken</a:t>
            </a:r>
          </a:p>
        </p:txBody>
      </p:sp>
      <p:sp>
        <p:nvSpPr>
          <p:cNvPr id="4" name="Oval 3"/>
          <p:cNvSpPr/>
          <p:nvPr/>
        </p:nvSpPr>
        <p:spPr>
          <a:xfrm>
            <a:off x="642910" y="2786058"/>
            <a:ext cx="171451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did the Pilgrims travel from?</a:t>
            </a:r>
          </a:p>
          <a:p>
            <a:endParaRPr lang="en-US" dirty="0" smtClean="0"/>
          </a:p>
          <a:p>
            <a:r>
              <a:rPr lang="en-US" dirty="0" smtClean="0"/>
              <a:t>A  Spain        B  Egypt         C   England</a:t>
            </a:r>
            <a:endParaRPr lang="ru-RU" dirty="0"/>
          </a:p>
        </p:txBody>
      </p:sp>
      <p:sp>
        <p:nvSpPr>
          <p:cNvPr id="4" name="Oval 3"/>
          <p:cNvSpPr/>
          <p:nvPr/>
        </p:nvSpPr>
        <p:spPr>
          <a:xfrm>
            <a:off x="5143504" y="2786058"/>
            <a:ext cx="2214578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traditional Thanksgiving dessert?</a:t>
            </a:r>
          </a:p>
          <a:p>
            <a:endParaRPr lang="en-US" dirty="0" smtClean="0"/>
          </a:p>
          <a:p>
            <a:r>
              <a:rPr lang="en-US" dirty="0" smtClean="0"/>
              <a:t>A  Apple pie     B   Pudding      C   Pumpkin pie</a:t>
            </a:r>
            <a:endParaRPr lang="ru-RU" dirty="0"/>
          </a:p>
        </p:txBody>
      </p:sp>
      <p:sp>
        <p:nvSpPr>
          <p:cNvPr id="4" name="Oval 3"/>
          <p:cNvSpPr/>
          <p:nvPr/>
        </p:nvSpPr>
        <p:spPr>
          <a:xfrm>
            <a:off x="6215074" y="2571744"/>
            <a:ext cx="2428892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which season did the Pilgrims celebrate the first Thanksgiving Day?</a:t>
            </a:r>
          </a:p>
          <a:p>
            <a:endParaRPr lang="en-US" dirty="0" smtClean="0"/>
          </a:p>
          <a:p>
            <a:r>
              <a:rPr lang="en-US" dirty="0" smtClean="0"/>
              <a:t>A  in spring     B  in winter     C  in autumn</a:t>
            </a:r>
            <a:endParaRPr lang="ru-RU" dirty="0"/>
          </a:p>
        </p:txBody>
      </p:sp>
      <p:sp>
        <p:nvSpPr>
          <p:cNvPr id="4" name="Oval 3"/>
          <p:cNvSpPr/>
          <p:nvPr/>
        </p:nvSpPr>
        <p:spPr>
          <a:xfrm>
            <a:off x="5857884" y="3286124"/>
            <a:ext cx="1928826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 year did the Pilgrims have their first </a:t>
            </a:r>
          </a:p>
          <a:p>
            <a:r>
              <a:rPr lang="en-US" dirty="0" smtClean="0"/>
              <a:t>Thanksgiving Day?</a:t>
            </a:r>
          </a:p>
          <a:p>
            <a:endParaRPr lang="en-US" dirty="0" smtClean="0"/>
          </a:p>
          <a:p>
            <a:r>
              <a:rPr lang="en-US" dirty="0" smtClean="0"/>
              <a:t>A  1619        B   1520         C   1621</a:t>
            </a:r>
            <a:endParaRPr lang="ru-RU" dirty="0"/>
          </a:p>
        </p:txBody>
      </p:sp>
      <p:sp>
        <p:nvSpPr>
          <p:cNvPr id="4" name="Oval 3"/>
          <p:cNvSpPr/>
          <p:nvPr/>
        </p:nvSpPr>
        <p:spPr>
          <a:xfrm>
            <a:off x="5715008" y="3286124"/>
            <a:ext cx="1357322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televised sport do many people watch on Thanksgiving Day?</a:t>
            </a:r>
          </a:p>
          <a:p>
            <a:endParaRPr lang="en-US" dirty="0" smtClean="0"/>
          </a:p>
          <a:p>
            <a:r>
              <a:rPr lang="en-US" dirty="0" smtClean="0"/>
              <a:t>A  Baseball    B  Basketball    C  Football</a:t>
            </a:r>
            <a:endParaRPr lang="ru-RU" dirty="0"/>
          </a:p>
        </p:txBody>
      </p:sp>
      <p:sp>
        <p:nvSpPr>
          <p:cNvPr id="4" name="Oval 3"/>
          <p:cNvSpPr/>
          <p:nvPr/>
        </p:nvSpPr>
        <p:spPr>
          <a:xfrm>
            <a:off x="6072198" y="3214686"/>
            <a:ext cx="1571636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             Thank you!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age.slidesharecdn.com/happythanksgiving-111124114609-phpapp02/95/slide-3-728.jpg?13221589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0834" name="Picture 2" descr="http://image.slidesharecdn.com/thanksgiving-111009101732-phpapp02/95/slide-2-728.jpg?13181735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1"/>
            <a:ext cx="857727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1858" name="Picture 2" descr="http://image.slidesharecdn.com/thanksgiving-111009101732-phpapp02/95/slide-3-728.jpg?13181735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715436" cy="5700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82" name="Picture 2" descr="http://image.slidesharecdn.com/thanksgiving-111009101732-phpapp02/95/slide-4-728.jpg?13181735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715436" cy="5700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image.slidesharecdn.com/thanksgiving-2008-1227608597510800-9/95/slide-5-728.jpg?12276035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age.slidesharecdn.com/thanksgiving-presentation-60695-3825/95/slide-6-728.jpg?11811229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828</TotalTime>
  <Words>375</Words>
  <Application>Microsoft Office PowerPoint</Application>
  <PresentationFormat>On-screen Show (4:3)</PresentationFormat>
  <Paragraphs>56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Trek</vt:lpstr>
      <vt:lpstr>Theme of the lesson:</vt:lpstr>
      <vt:lpstr>Plan of the lesson</vt:lpstr>
      <vt:lpstr>Slide 3</vt:lpstr>
      <vt:lpstr>Slide 4</vt:lpstr>
      <vt:lpstr>History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Thanksgiving Feast</vt:lpstr>
      <vt:lpstr>Slide 19</vt:lpstr>
      <vt:lpstr>Slide 20</vt:lpstr>
      <vt:lpstr>Slide 21</vt:lpstr>
      <vt:lpstr>More customs and tradditions</vt:lpstr>
      <vt:lpstr>Slide 23</vt:lpstr>
      <vt:lpstr>Do the following Thanksgiving activities!                              Good Luck!  What’s the missing word?</vt:lpstr>
      <vt:lpstr>Slide 25</vt:lpstr>
      <vt:lpstr>Slide 26</vt:lpstr>
      <vt:lpstr>Slide 27</vt:lpstr>
      <vt:lpstr>Slide 28</vt:lpstr>
      <vt:lpstr>Slide 29</vt:lpstr>
      <vt:lpstr>Choose the answer:</vt:lpstr>
      <vt:lpstr>Slide 31</vt:lpstr>
      <vt:lpstr>Slide 32</vt:lpstr>
      <vt:lpstr>Slide 33</vt:lpstr>
      <vt:lpstr>Slide 34</vt:lpstr>
      <vt:lpstr>Slide 35</vt:lpstr>
      <vt:lpstr>Slide 36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</dc:creator>
  <cp:lastModifiedBy>COMP</cp:lastModifiedBy>
  <cp:revision>74</cp:revision>
  <dcterms:created xsi:type="dcterms:W3CDTF">2013-11-02T10:36:12Z</dcterms:created>
  <dcterms:modified xsi:type="dcterms:W3CDTF">2013-11-10T18:23:14Z</dcterms:modified>
</cp:coreProperties>
</file>