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08"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D9735-EDCF-4F8B-BB74-F0DE525BA764}" type="datetimeFigureOut">
              <a:rPr lang="ru-RU" smtClean="0"/>
              <a:pPr/>
              <a:t>30.01.2014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90B36-2E1E-45FA-A401-CCD1A2D97B4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B3E90B36-2E1E-45FA-A401-CCD1A2D97B45}"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98C7A2-188E-4968-A8E9-A54EAD29489D}" type="datetimeFigureOut">
              <a:rPr lang="ru-RU" smtClean="0"/>
              <a:pPr/>
              <a:t>30.01.2014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6842C2-E6FF-466A-8D98-D3CFC4BDA7F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8C7A2-188E-4968-A8E9-A54EAD29489D}" type="datetimeFigureOut">
              <a:rPr lang="ru-RU" smtClean="0"/>
              <a:pPr/>
              <a:t>30.01.2014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842C2-E6FF-466A-8D98-D3CFC4BDA7F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357166"/>
            <a:ext cx="8415342" cy="1285885"/>
          </a:xfrm>
        </p:spPr>
        <p:txBody>
          <a:bodyPr/>
          <a:lstStyle/>
          <a:p>
            <a:r>
              <a:rPr lang="en-US" b="1" dirty="0" smtClean="0"/>
              <a:t>Sights of London</a:t>
            </a:r>
            <a:endParaRPr lang="ru-RU" b="1" dirty="0"/>
          </a:p>
        </p:txBody>
      </p:sp>
      <p:sp>
        <p:nvSpPr>
          <p:cNvPr id="3" name="Subtitle 2"/>
          <p:cNvSpPr>
            <a:spLocks noGrp="1"/>
          </p:cNvSpPr>
          <p:nvPr>
            <p:ph type="subTitle" idx="1"/>
          </p:nvPr>
        </p:nvSpPr>
        <p:spPr>
          <a:xfrm>
            <a:off x="1357290" y="1785926"/>
            <a:ext cx="6400800" cy="4572032"/>
          </a:xfrm>
        </p:spPr>
        <p:txBody>
          <a:bodyPr/>
          <a:lstStyle/>
          <a:p>
            <a:endParaRPr lang="ru-RU" dirty="0"/>
          </a:p>
        </p:txBody>
      </p:sp>
      <p:pic>
        <p:nvPicPr>
          <p:cNvPr id="1028" name="Picture 4" descr="https://encrypted-tbn0.gstatic.com/images?q=tbn:ANd9GcQH5i-1DM-7VW-04kP22lbPs3LjjC3DNPo8JAXSj0CDSpZ3HAIqIA"/>
          <p:cNvPicPr>
            <a:picLocks noChangeAspect="1" noChangeArrowheads="1"/>
          </p:cNvPicPr>
          <p:nvPr/>
        </p:nvPicPr>
        <p:blipFill>
          <a:blip r:embed="rId2"/>
          <a:srcRect/>
          <a:stretch>
            <a:fillRect/>
          </a:stretch>
        </p:blipFill>
        <p:spPr bwMode="auto">
          <a:xfrm>
            <a:off x="1643042" y="1785926"/>
            <a:ext cx="5786478" cy="45720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Natural History Museum</a:t>
            </a:r>
            <a:endParaRPr lang="ru-RU" dirty="0"/>
          </a:p>
        </p:txBody>
      </p:sp>
      <p:sp>
        <p:nvSpPr>
          <p:cNvPr id="3" name="Content Placeholder 2"/>
          <p:cNvSpPr>
            <a:spLocks noGrp="1"/>
          </p:cNvSpPr>
          <p:nvPr>
            <p:ph idx="1"/>
          </p:nvPr>
        </p:nvSpPr>
        <p:spPr>
          <a:xfrm>
            <a:off x="457200" y="1214422"/>
            <a:ext cx="8229600" cy="4911741"/>
          </a:xfrm>
        </p:spPr>
        <p:txBody>
          <a:bodyPr>
            <a:normAutofit/>
          </a:bodyPr>
          <a:lstStyle/>
          <a:p>
            <a:r>
              <a:rPr lang="en-US" sz="2000" dirty="0" smtClean="0"/>
              <a:t>The Natural History Museum was originally part of the British Museum, but the collection became so large that the curators </a:t>
            </a:r>
            <a:r>
              <a:rPr lang="en-US" sz="2000" dirty="0" err="1" smtClean="0"/>
              <a:t>realised</a:t>
            </a:r>
            <a:r>
              <a:rPr lang="en-US" sz="2000" dirty="0" smtClean="0"/>
              <a:t> that they needed to create an entirely separate museum. The NHM covers all forms of natural history, from dinosaurs to human biology, </a:t>
            </a:r>
            <a:r>
              <a:rPr lang="en-US" sz="2000" dirty="0" err="1" smtClean="0"/>
              <a:t>volcanos</a:t>
            </a:r>
            <a:r>
              <a:rPr lang="en-US" sz="2000" dirty="0" smtClean="0"/>
              <a:t> to ecology, and fossils to geology.</a:t>
            </a:r>
          </a:p>
        </p:txBody>
      </p:sp>
      <p:pic>
        <p:nvPicPr>
          <p:cNvPr id="25604" name="Picture 4" descr="https://encrypted-tbn0.gstatic.com/images?q=tbn:ANd9GcQKxbIM4zEtv8xbZQ4jCnkBo-APy7yvE0gX8wYnb6Hhm3JOuIwq-g"/>
          <p:cNvPicPr>
            <a:picLocks noChangeAspect="1" noChangeArrowheads="1"/>
          </p:cNvPicPr>
          <p:nvPr/>
        </p:nvPicPr>
        <p:blipFill>
          <a:blip r:embed="rId2"/>
          <a:srcRect/>
          <a:stretch>
            <a:fillRect/>
          </a:stretch>
        </p:blipFill>
        <p:spPr bwMode="auto">
          <a:xfrm>
            <a:off x="428596" y="2928934"/>
            <a:ext cx="3714776" cy="3500462"/>
          </a:xfrm>
          <a:prstGeom prst="rect">
            <a:avLst/>
          </a:prstGeom>
          <a:noFill/>
        </p:spPr>
      </p:pic>
      <p:pic>
        <p:nvPicPr>
          <p:cNvPr id="25606" name="Picture 6" descr="https://encrypted-tbn3.gstatic.com/images?q=tbn:ANd9GcQvtbAirpyOZAXY3fuAeG6k44QRlku4d_qGia5nySDVBN64J5Vvpg"/>
          <p:cNvPicPr>
            <a:picLocks noChangeAspect="1" noChangeArrowheads="1"/>
          </p:cNvPicPr>
          <p:nvPr/>
        </p:nvPicPr>
        <p:blipFill>
          <a:blip r:embed="rId3"/>
          <a:srcRect/>
          <a:stretch>
            <a:fillRect/>
          </a:stretch>
        </p:blipFill>
        <p:spPr bwMode="auto">
          <a:xfrm>
            <a:off x="4286248" y="2928934"/>
            <a:ext cx="4000527" cy="35004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St.Paul’s</a:t>
            </a:r>
            <a:r>
              <a:rPr lang="en-US" dirty="0" smtClean="0"/>
              <a:t> Cathedral</a:t>
            </a:r>
            <a:endParaRPr lang="ru-RU" dirty="0"/>
          </a:p>
        </p:txBody>
      </p:sp>
      <p:sp>
        <p:nvSpPr>
          <p:cNvPr id="3" name="Content Placeholder 2"/>
          <p:cNvSpPr>
            <a:spLocks noGrp="1"/>
          </p:cNvSpPr>
          <p:nvPr>
            <p:ph idx="1"/>
          </p:nvPr>
        </p:nvSpPr>
        <p:spPr>
          <a:xfrm>
            <a:off x="428596" y="2332037"/>
            <a:ext cx="8229600" cy="4525963"/>
          </a:xfrm>
        </p:spPr>
        <p:txBody>
          <a:bodyPr>
            <a:normAutofit/>
          </a:bodyPr>
          <a:lstStyle/>
          <a:p>
            <a:r>
              <a:rPr lang="en-US" sz="2000" dirty="0" smtClean="0"/>
              <a:t>It was built in AD 604. Then it was destroyed in the Great Fire of London in 1666. The Cathedral was designed by Sir Christopher Wren. It contains  the graves of many famous people including Lord Nelson and The Duke Wellington.</a:t>
            </a:r>
            <a:endParaRPr lang="ru-RU" sz="2000" dirty="0"/>
          </a:p>
        </p:txBody>
      </p:sp>
      <p:pic>
        <p:nvPicPr>
          <p:cNvPr id="1026" name="Picture 2" descr="St Paul's Cathedral"/>
          <p:cNvPicPr>
            <a:picLocks noChangeAspect="1" noChangeArrowheads="1"/>
          </p:cNvPicPr>
          <p:nvPr/>
        </p:nvPicPr>
        <p:blipFill>
          <a:blip r:embed="rId2"/>
          <a:srcRect/>
          <a:stretch>
            <a:fillRect/>
          </a:stretch>
        </p:blipFill>
        <p:spPr bwMode="auto">
          <a:xfrm>
            <a:off x="500034" y="3643291"/>
            <a:ext cx="3000396" cy="3214709"/>
          </a:xfrm>
          <a:prstGeom prst="rect">
            <a:avLst/>
          </a:prstGeom>
          <a:noFill/>
        </p:spPr>
      </p:pic>
      <p:pic>
        <p:nvPicPr>
          <p:cNvPr id="1028" name="Picture 4" descr="St Paul's Cathedral"/>
          <p:cNvPicPr>
            <a:picLocks noChangeAspect="1" noChangeArrowheads="1"/>
          </p:cNvPicPr>
          <p:nvPr/>
        </p:nvPicPr>
        <p:blipFill>
          <a:blip r:embed="rId3"/>
          <a:srcRect/>
          <a:stretch>
            <a:fillRect/>
          </a:stretch>
        </p:blipFill>
        <p:spPr bwMode="auto">
          <a:xfrm>
            <a:off x="5715008" y="3643314"/>
            <a:ext cx="2928958" cy="32146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Tower of London</a:t>
            </a:r>
            <a:endParaRPr lang="ru-RU" dirty="0"/>
          </a:p>
        </p:txBody>
      </p:sp>
      <p:sp>
        <p:nvSpPr>
          <p:cNvPr id="3" name="Content Placeholder 2"/>
          <p:cNvSpPr>
            <a:spLocks noGrp="1"/>
          </p:cNvSpPr>
          <p:nvPr>
            <p:ph idx="1"/>
          </p:nvPr>
        </p:nvSpPr>
        <p:spPr/>
        <p:txBody>
          <a:bodyPr>
            <a:normAutofit/>
          </a:bodyPr>
          <a:lstStyle/>
          <a:p>
            <a:r>
              <a:rPr lang="en-US" sz="2400" dirty="0" smtClean="0"/>
              <a:t>Fortress, palace, prison, and even place of execution—the Tower of London has filled all these roles and more during nearly a thousand years on the banks of the River Thames in the heart of Great Britain.</a:t>
            </a:r>
            <a:endParaRPr lang="ru-RU" sz="2400" dirty="0"/>
          </a:p>
        </p:txBody>
      </p:sp>
      <p:sp>
        <p:nvSpPr>
          <p:cNvPr id="27650" name="AutoShape 2" descr="data:image/jpeg;base64,/9j/4AAQSkZJRgABAQAAAQABAAD/2wCEAAkGBwgHBgkIBwgKCgkLDRYPDQwMDRsUFRAWIB0iIiAdHx8kKDQsJCYxJx8fLT0tMTU3Ojo6Iys/RD84QzQ5OjcBCgoKDQwNGg8PGjclHyU3Nzc3Nzc3Nzc3Nzc3Nzc3Nzc3Nzc3Nzc3Nzc3Nzc3Nzc3Nzc3Nzc3Nzc3Nzc3Nzc3N//AABEIAIIAtQMBIgACEQEDEQH/xAAcAAABBQEBAQAAAAAAAAAAAAAFAAEDBAYCBwj/xAA/EAACAQMCBAQDBQcBBwUAAAABAgMABBESIQUTMUEGIlFhcYGRFCMyofAHQlKxwdHhYhUzcpKjsvEWVHN0ov/EABkBAAMBAQEAAAAAAAAAAAAAAAABAgMEBf/EACMRAAICAgICAwEBAQAAAAAAAAABAhEDEiExBFETImFBFEL/2gAMAwEAAhEDEQA/AM0UxXOKmNcmveaOdMhxTYqQjeu0hOcnYVJomQFSOxpKpboKuMB0rkYFBVkCxHO4rl0AO1Tlt+tcOD3HXce9AWQYpMjLjUpGQCMjqD0Nd4qxejLW/wD9aH/sFIWxTxSxUmnJx608sizOZVGkMBttttg9PhR/aHsRYpAV3iugjFSwGw6n0pvgLI9NPoFdhaVIdnGgU2gVJTUBZxgU9Svo5jGLPLJOjUcnHauaBWcU1ShR64pitA7I6VdYpUBZYpBcmn98bU2rFatHCpnewrksabVTZqKNFkEz1wXpEU2nNKmPcYsaeSTVgZ2Tyj4dqYr61ySGkPUE46gjtUN8pC3GzvVu9wDbY/8AZ25+sS1XC1ZvR5rYelnbD/oR0c2itiuBkgYznt611MYzNJyRiPUdIPYVbsls+UxmiuJ5dWOXABsNupyMd644pFw620/YOchaQh0k2wuDnv64qHlip0Z/KtinSL6SqlgCxxg9+/8ASnxVC6vY47iFfxKjEyHH4diNvrWk5JLk2TbfAQ604xXCMHUMhDKehHenxVhudYX1rtQmfxflUeKdgRC7khQozk1M2oq2JzpHccacpBk7LjHpSKL60OtOII8jI0yuCcq4zvn1q/k0oSUlaHsPoFLTTZpiTVUPYRWlTZNKgNjIx8cv00Hnk6egxnPxq+nHbpNEs0YkgOzFUII9cUBAAIITYj940X4fCskDQsc8zyAn+me9eOs2SPTM8mqVtGojZZY1kQgqwBBB6inIwcUN8N3JaP7NO4cRMVyCSVXOAR86LuoUncYHcdK9TB5Ecq/TlbqTTId66VCaZ5I0dVzkt0C712rA7AjY4xmtPkg3SYKaugtwbhM19BcvbmHUo05nJAUkEjGM+h7VHccL41PCyOOHsxIAKysp8rEdCvrnp2NHvBsSC0uzMSjCUaRg5J0GuGvFh0AwNNK6Y0Wkbvg687kbDAwd/pXBll92TJu7RkBGRjWCMjI9x7Vdv1VZo1A6W1uPpCgq83COIXU2qO2dUB0guR6ZHX23q5/6Zvb2VZGkhiJWMEZJwNAA7eijNb/PG1bNlM2fgtSvB7LEYVfsofUB18xP9TQ6BpeaFMIwEwzgEbBSASe/r8d6PeG7V7XhlvayNq5Voq5xjJ6/1NCEcxl1wNkc5OdsKwGPlkV5zn9r/QkujzK0g5siLkZP8XsM7/Ss3xq2ka/kK3CAbDAVsCvSLTw7JbkT8/UYzIrIYyCdJK5+YwR8aD8V8F3NxxGVku4Rq1suUONsZHXuGB+Rrpz5YzlwyoZKnZneAQzRRSQzPG+DldOdhuO/woqIidgBVqHw5d2UcsrSwuoLIwDHK6N+/sRU78JvI5JI8KzRhidLdgQDj/mFdGHJFY0mxymrBxhYdQPlWk8O21qbSPnW0byPKcMyA9PjQdrC7QZaLbJGdQ2ION6LcCmktbn7PeW7qkeWWUEYQ5wdXz7/APmnmnFw4ZnNprgGMlpc5SS1hZlViHKjrpPT6A/KqJi91okiaXd3BUBJDqZcAgKc0N2calOx9Kjw3wwhIble4pjHjrXSkg+1TxvB+/ET866zRSRV0D1pVcLQdoD9aVA7/TzGNvMMHG/rg1d4fI0UmVTZtwRjqM7b52qgDpO3WprWblPg50nrvvXhGslaNTwey5VwrOzaRuEAxuQNXT296L8QDIsEg1sZhpbJUb7YJwOp370G4Lei4KxLqDZxk49O3v8A3o/fwqeGmRR5o1BA77sAfh3PyqN3F8HlZHL5fsBjITuq6snIOvcDPbpViGadvuwqatQJOS2F9e1U1k1RtzCWGP3ev+aIWEhi1wFd5NIDDGQM4z+fStIzadoaq06PQeDtra8IUAc58YGOinc/2qFLwx2duZWABIjGQc5wR6egH1qTgzgxz4XCmaTBB7aOtWbdI47S3YIutXdV2PVY5P7U75NUrJYBLIVzKuJMOWX93O2/wFT2qyyTyRaJcJGXWRUGkktjHt074FEVjVb62jC5yAcn2G3zyamsSvMmZyCF09SNgdB/nq/OobNYwsIcOgaFfNkfcgYbtgD+9Z6URcu6KHpHKRkf6Sa0PBXeSBeacsIFz5s7kDO/eg1zEy292yjJFvMF2xg6M9f11rNvo3lHoEzQRlNLxYXBGVGPiM9v17VVvbYRXZCrIiKgxlumcg4+lGlNyIgzQ2rT65I2zKN1VjyycnqykZ/QpcSiV+KtE1vG0DqgaRyMr/vOnfsP+aqRi4VyAltw8dxqeXOjy7FvMdvf0oeROQrHmnG49xjHffJ2rULDGIpmSJUbyfgT9dDWWjkDSi2UFZEtknJOMYLFQPjlTvTbpIhR7Ob2CSIcqOZ2EikupGcHCk/Xf6VluKX9xM7kzOGwQWz69v5GtH4yleFYkKjQ6/i1d9K7Y/OsW/Ld1kkDtjJKKMDB+P6Bp2ZPuilPd8QltzDJdyJA7ZG5JAxjt8h8q5Tjc0EIhVQ7BiuvSRjsBipTEXRYY9bzN0Qb42PT2oYzPqIlVcK507fh3O31z9K0hOUemdEGmuQzbca0PpvtCjGxXc5+FPxPjSwpGLMpIznIJzjHp8aASy4dowBljgk1CZmIWNXYKD0JyM+tbLycijVlxxrs1qcWjZQdLZO+ADn447Uqx3OmycE7nJpqpeXMbwojPXI6U3XJrtehPYV3y9QBGGY7BFBJrkNyxw27ktLiOQZYIc6c9q2ycRW54ZPCkac6dVVQpAPr2G5yF9PesVajMwaL+HoCd/8ANHbBbxbpEtoJOUzBmzEdsahkHGcbGpas5M+PZqSXJNy3t8LKjg+rbb9/pUmpTpZPxqd29+uaNXwl4twa0aPls9vIxYZUYTbzZY+unbqe3ehqQc4XD26sIraNHmYRtiNScZbb1NEVZx6tq0bngzHAUEkmWUex+7FX4GzY27cwuBPqBO+QFYbE7dc9/XvtWd4Te20F7ZxzyukmiS5VGiYFozFs3TphTWd8WTW872N1BLrV7U6JArKGAlkzjIzt0/x101OjFFvs9cDxDiVo8kuCIs7jGdIIbt039frUtoV1cRjjGZMouSSAW2bv65HT+m+c/Z68EvDLFIJRJyIZkcDBCs0mdPXIOMbY6HrUHjnNvaQC0ZlLX6KyIwRXAQ7HtjYVm0bJ06PQuEAlZGJOkxgdMfujtk/zodc5WzuiV2EEpOw2wn+Kmsr9LDh99dXo0QWsGtyvn6KM9OvSsbN4/wCD3MN3bR2t2ks0TxxZRfOWUjrq2696jV/w27SD0MgvLua2H3Zi0B/JganTIxvuOvUDFVPEdyllI090hWMWrysVbI0R/izjBP4xgD3+cnBeOWF5ffdxtFqxzJHCR62XyjO+Tjp6envH4gRLq+hR1SeBre5jlR3GCrmLbY5waEuCGknyWLeEpDIERXLyCMrvsR36e+f71lra8imZbcIigxKdWolwCSoY9tOcnHz61opbmVuGXEhlQTNMNO2wGB6fA153HJPbxPKM4KquTnbHQ+436fChvgxclGwl4x4iJbjkIyMiIMbA5bGD/IVjsB5WwymRgc6mHrt86uaJbicSAOUBYS6MHAxktj0H+O9D761mimCzq0RMi5LDscYI9KpGOrfL6KysILoGQn7TE5yo/CPh7+/T41QuJ2j5kS5IJBP9P171LduYriVTuWzvjBAGwAHbaqpkJmcgAjSfLqwKpHVGJE8ci5b/APLdTmomVgqkZFWRMyMWCqCew9feuT96A2lm7DPr6CmapsgEb9wM/GlRmCAaSdSNnu601FmbzIFW0BmOEXVgbjOMUSWCKwLaJlymNUwwSrnOAB19fbp60LtWC3MbEFhndR3HetFDZ8OWAuyKVJxuO/w7U0rKnLV8j+HuHmfiIMc8ciXEbOMRkYOruO38t+9ejWHBni5ckcikZXDGI777Z83vj61Q/ZlwuC9vLt7VXWOIKWZQoGTnAOd/UjHcdfXfXPDlhkDcsLuMEjr2/XWuPNl1nqdWGO0bZ4lZSvDcRRsS0bOSPu8Y9M77du9X7+Lh44TdXL3skd+ZFWO0zs8Z0bn5Fu/YV6Xw7hF9rlJtrdSSNjdN5f8Ap1bs+BX8FqltFbWZjjXCar2Qkdcb8s+tP/WkqIXi6ycjwtmZ1Vmc5IwuX6gY6b+9VpJWMWY3LCNCFGrOM9h6V9B2Xh28iuLqX7HZPJM68wtdNuVQAYHKwB8OtXH8PztcwXTcOtBPCjomi8OMMVzkcrf8Iq/9afSK+H9PC+KM3Ar02fh/xDc3McsCyGWCXQNZO6kL1IwN+u9C7vi99dQxpLxCeUowkQyy6yG9QTk/SvoTiHh+W9gWKbhcHlkSQaLkDBRgw/cHcCoZvDckqsr8GtdLDGRKmfrooXlUuUDxfp5PDd8TuvC8Ek/iW5kHNMb2MkpLHyklmOrLA+h22oTIVEvmmCkuqr7sdgP16V6nD4blWziVuHxssahFLSoWIG2olgN6Gy8BFu0o/wBk6tTF8/csF9l36f5q4+REl4mC4EhvuGWzRokqgOpkkIwCGxjpt0GKiHDL21t3ubKC258Ku1u6OrYbBG+oY/e7/wAqNxcO5FnhLX7MGZjpCqMnYbaSR2H9qvz8Nlk8OX0ltAss3KXQhbTqOpfXGP185eRE6cEfDOL2bhoXuoUkEsb6BIAc43x7Zz7Vj1uFu1jtY38yRI8gyceY4H6HrSn4TxNLk3/IddUqxlFcfiU8vGP+LIzVRLbiFkkcSQyyxqwd0MqnbOR/2n6VrKN9HKkqpnPiOGGA3Vnbyq0olVMN0ddG4z7n4dO1cX0DSWHJgRUJAK9+WCBtipbtHnv5Lv7KwcyhotSgjRg9uncVYR5GtZS0ba3cBQqDrnHw6/nUO0zaMIuKRmLfg0lxxCS1MpLpIIcqCxLFiMD1PbfuaEPEyMFMZYt8vat22r7TfOo5TNzpYpBFkl9RaPJAzgkYoFpnWSBZo2aQwAnUO5GSB7ZNVC2VkqCtAuGJB5mIZD5sHcA+h+FWFtgoUAM6E50rtj3HpRpLW3+yWssTM00moXEXJwsfmwAp75H02qrxexv3sobewtZZNRbm4UgrgjAwfmabTOWM3KdEcI0xhQFOP4lzSqfhfCb9bVBcwKpwCpmbTkEZGN99sUqRk8crM5ZqiOHIIPb+tX1n6KDhdXQHp9K1Ma26gpoTTgjpnr1/nVtEt85KpqIxvvjPp9KvaiV58X/yaL9ib6bbi0gCuGlt0G2wDM4P8zXo16ivxIQsF8kauG1b7lgRj5Df3NZX9ml3BbWvE5BoHmjXII3wDWo4dfi6u5RIyAY8nmHzrg8iKbbSPVwZk4oH8FvWveO8SsWijVLRtKlR5jsp3PxY1okgQEZGe29Rwk/bCHm8vKH3eRgHJ39c9KuYXpkfWsFitXR0bAee+e04za2imPTcytkPnUdh+H6GjhUZ6VWglQGcs+cSn8XbYV09yoXVqBHxGK604RXJPJU4HxMcVgllWHlcuQJjVnqit6D+P8qbiN+bbiNnaAR4uM/ibBGCo2HzqezvRcKCwRT0wJQ/5irfkdgdIJHciqWkkLoHi0DWKINWcHfoe9ZvxKU4RZfaPsyyYL4TXoGQjvnb1K7/ABrZRlTGpVtQ9ar31nFeR8ueON0z0ddQ6Y/rWTx6ux7GWu7KJIW1rqKaieuy7/5p5ZHXw9q5YHPiVh18m6bfn+VaCe1DwsiKBtnYdDvVTh0QeGWyuolePZsMmQdwe49am6Vsl+jBzyl9s5I9fjmhN6p2A7Yx8q9Ou+C2IVmWzhBbGwgU6evTbbrmsn4yteFwcHRzZPAc8vVbxAsWwd2OMDp7b1cPLTdUcmXx9Y3ZjmjbcAHB9KcF84Kkk9t9980B4jYLMTLHfxTZ8mjOhgB/p/X50DvAtqsSuXYSkgBTjGCOv1/nXapJnFj+zpPkvcW8TMS8VnCVZTpDvvsOoxQc3D38jSzuHlI3yB29q5uLdk2wfn2FR2ts893BDEcSPIqqfcnFI7FrXAQigLpJJymZFwGYLsuemfTvj4VqfB/hOfjbzPHItvFAxQzDqr4yNhv7mrDcZseDRW9vE7lioKQ26HBIJzk9Sdz1ycHFbT9nXFbLisdwIbWWG4kk1uRGwRxpwMHpnCjoB033OTz55ZIxbiisOOE+Wy3H4ZuLhVzcQ+REXBjJxsNuuPpSrZLaFSwDODntTVyLyZnR/nxej5Oa64iiZN1IF/8AkzT/AG2+iVMXT79AJAcVXe8uJF0vKWU9QQKZrqZgis4IQ5U6RXqcGWi9IL2nGOO2aNHBxGWGNmBb71MZ7dakTxL4g5rBOLThumQ6/kaEHiN2WLcwZO34F3/KuTeXHMZwyhnGGIUbj6UfUFFIP2/iTxNaIkMHE71EiGIwsi7de537t9a6Hj7xTC7Y43eBjsdWk7ZJxuPc1mNA/hAp9FLVeitmaNvHniVshuNXWGbUdk67e3tVO+8QcT4oY0vL+4lVRjDNpX32GB9aEiOuuUcbH60ar0GzCdpxW/snzZ8REJwd1kC7Zxg/2o4njbxTrLHjmTsdWUwTnbt1rKC8aPaCOOPsW0hmPzPT5Ul4jchCpcEH+JAcfUUVELZqR458T6FA42mAdvOm35dK4b9o/ihHdf8AazHt/u0IOD8KyRlZz58E+uAK65P+qjVegs1aftK8TrqxxIEN1BgU+vt71xb/ALQfEELM8d+oZhgnkr/asvyf9VLk/wCqjVehNmub9o3iGUnncRGMZyIFySOnaq8ninxDc28sTXU00UpCHmIp+m2azPKK76um9dJeTRqqqQArBh5RnPxoUIL+CfJeF7fpK+rOpN3BX9b71Fcy3d0yB0dimWXTGds4z/KqoupRzMMPvBhvKKf7dccwOHwwXTsMZFP6krGk7omZ7mTTkStqJA8h3rqJp7KaO5USxurZRyhGCPiKrC6lAUFg2k7ZUV19tn5Ji1DSW1dN807RSjR211LI6yc6TmeYKVJyAfSj/B/HXHODxJFaXMfLVs+dWOe+NmHr8aziXUgLDygE52UDHw9Kf7a+pWMcBAGNPKGk/L196TUWqZStdG8b9rvidgCr2Izn8MTnv/x7UqwFxctO+opEm2MIgUUqj48foe0iGnNNSqyRU/p8aVKgCanpUqokcV2OlKlSAqHqfjTUqVIoQ/EPjVk0qVNCYqcUqVMkR7/CqvempUmVEelTUqQx6VKlQA461zSpUAOKVKlSQz//2Q=="/>
          <p:cNvSpPr>
            <a:spLocks noChangeAspect="1" noChangeArrowheads="1"/>
          </p:cNvSpPr>
          <p:nvPr/>
        </p:nvSpPr>
        <p:spPr bwMode="auto">
          <a:xfrm>
            <a:off x="155575" y="-593725"/>
            <a:ext cx="1724025" cy="12382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52" name="Picture 4" descr="https://encrypted-tbn2.gstatic.com/images?q=tbn:ANd9GcStmuoegtyy2EGzEI1oOrMFphLsdIU3PPhgDlpjE8kTEaDFnwOs"/>
          <p:cNvPicPr>
            <a:picLocks noChangeAspect="1" noChangeArrowheads="1"/>
          </p:cNvPicPr>
          <p:nvPr/>
        </p:nvPicPr>
        <p:blipFill>
          <a:blip r:embed="rId2"/>
          <a:srcRect/>
          <a:stretch>
            <a:fillRect/>
          </a:stretch>
        </p:blipFill>
        <p:spPr bwMode="auto">
          <a:xfrm>
            <a:off x="142844" y="3643314"/>
            <a:ext cx="3143272" cy="3214686"/>
          </a:xfrm>
          <a:prstGeom prst="rect">
            <a:avLst/>
          </a:prstGeom>
          <a:noFill/>
        </p:spPr>
      </p:pic>
      <p:pic>
        <p:nvPicPr>
          <p:cNvPr id="27654" name="Picture 6" descr="https://encrypted-tbn0.gstatic.com/images?q=tbn:ANd9GcQXXgxIh3Lv5Un9Bb9g0aMwaaAAW77nGuYEHHvvTNvHUGkXz1zX"/>
          <p:cNvPicPr>
            <a:picLocks noChangeAspect="1" noChangeArrowheads="1"/>
          </p:cNvPicPr>
          <p:nvPr/>
        </p:nvPicPr>
        <p:blipFill>
          <a:blip r:embed="rId3"/>
          <a:srcRect/>
          <a:stretch>
            <a:fillRect/>
          </a:stretch>
        </p:blipFill>
        <p:spPr bwMode="auto">
          <a:xfrm>
            <a:off x="4500562" y="3643314"/>
            <a:ext cx="2681289" cy="25717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smtClean="0"/>
              <a:t>The </a:t>
            </a:r>
            <a:r>
              <a:rPr lang="en-US" smtClean="0"/>
              <a:t>London Eye</a:t>
            </a:r>
            <a:endParaRPr lang="ru-RU" dirty="0"/>
          </a:p>
        </p:txBody>
      </p:sp>
      <p:sp>
        <p:nvSpPr>
          <p:cNvPr id="3" name="Content Placeholder 2"/>
          <p:cNvSpPr>
            <a:spLocks noGrp="1"/>
          </p:cNvSpPr>
          <p:nvPr>
            <p:ph idx="1"/>
          </p:nvPr>
        </p:nvSpPr>
        <p:spPr>
          <a:xfrm>
            <a:off x="0" y="1142984"/>
            <a:ext cx="9144000" cy="6357982"/>
          </a:xfrm>
        </p:spPr>
        <p:txBody>
          <a:bodyPr>
            <a:normAutofit/>
          </a:bodyPr>
          <a:lstStyle/>
          <a:p>
            <a:r>
              <a:rPr lang="en-US" sz="2400" b="1" dirty="0" smtClean="0"/>
              <a:t>A modern but already very popular tourist attraction is the London Eye, a giant observation wheel located in the Jubilee Gardens on the South Bank. The 135 meter (443ft) tall structure was built as part of London's millennium celebrations. </a:t>
            </a:r>
            <a:endParaRPr lang="en-US" sz="2400" b="1" dirty="0" smtClean="0"/>
          </a:p>
          <a:p>
            <a:r>
              <a:rPr lang="en-US" sz="2400" b="1" dirty="0" smtClean="0"/>
              <a:t> </a:t>
            </a:r>
            <a:r>
              <a:rPr lang="en-US" sz="2400" b="1" dirty="0" smtClean="0"/>
              <a:t>                                                                London seen from the London </a:t>
            </a:r>
          </a:p>
          <a:p>
            <a:r>
              <a:rPr lang="en-US" sz="2400" b="1" dirty="0" smtClean="0"/>
              <a:t>                                                                                             Eye</a:t>
            </a:r>
            <a:endParaRPr lang="ru-RU" sz="2400" b="1" dirty="0"/>
          </a:p>
        </p:txBody>
      </p:sp>
      <p:pic>
        <p:nvPicPr>
          <p:cNvPr id="1026" name="Picture 2" descr="EDF Energy London Eye"/>
          <p:cNvPicPr>
            <a:picLocks noChangeAspect="1" noChangeArrowheads="1"/>
          </p:cNvPicPr>
          <p:nvPr/>
        </p:nvPicPr>
        <p:blipFill>
          <a:blip r:embed="rId2"/>
          <a:srcRect/>
          <a:stretch>
            <a:fillRect/>
          </a:stretch>
        </p:blipFill>
        <p:spPr bwMode="auto">
          <a:xfrm>
            <a:off x="0" y="2786058"/>
            <a:ext cx="4643438" cy="4071942"/>
          </a:xfrm>
          <a:prstGeom prst="rect">
            <a:avLst/>
          </a:prstGeom>
          <a:noFill/>
        </p:spPr>
      </p:pic>
      <p:pic>
        <p:nvPicPr>
          <p:cNvPr id="1028" name="Picture 4" descr="London seen from the London Eye"/>
          <p:cNvPicPr>
            <a:picLocks noChangeAspect="1" noChangeArrowheads="1"/>
          </p:cNvPicPr>
          <p:nvPr/>
        </p:nvPicPr>
        <p:blipFill>
          <a:blip r:embed="rId3"/>
          <a:srcRect/>
          <a:stretch>
            <a:fillRect/>
          </a:stretch>
        </p:blipFill>
        <p:spPr bwMode="auto">
          <a:xfrm>
            <a:off x="4714876" y="3643290"/>
            <a:ext cx="4429124" cy="32147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London!</a:t>
            </a:r>
            <a:endParaRPr lang="ru-RU" dirty="0"/>
          </a:p>
        </p:txBody>
      </p:sp>
      <p:sp>
        <p:nvSpPr>
          <p:cNvPr id="3" name="Content Placeholder 2"/>
          <p:cNvSpPr>
            <a:spLocks noGrp="1"/>
          </p:cNvSpPr>
          <p:nvPr>
            <p:ph idx="1"/>
          </p:nvPr>
        </p:nvSpPr>
        <p:spPr/>
        <p:txBody>
          <a:bodyPr/>
          <a:lstStyle/>
          <a:p>
            <a:endParaRPr lang="ru-RU"/>
          </a:p>
        </p:txBody>
      </p:sp>
      <p:pic>
        <p:nvPicPr>
          <p:cNvPr id="16386" name="Picture 2" descr="https://encrypted-tbn2.gstatic.com/images?q=tbn:ANd9GcQ1IGsT5lYTTC34OZCNiicKY2Mq5lm9nP908D3gA4_elODadfwiAQ"/>
          <p:cNvPicPr>
            <a:picLocks noChangeAspect="1" noChangeArrowheads="1"/>
          </p:cNvPicPr>
          <p:nvPr/>
        </p:nvPicPr>
        <p:blipFill>
          <a:blip r:embed="rId2"/>
          <a:srcRect/>
          <a:stretch>
            <a:fillRect/>
          </a:stretch>
        </p:blipFill>
        <p:spPr bwMode="auto">
          <a:xfrm>
            <a:off x="1071538" y="1643050"/>
            <a:ext cx="6929486" cy="45005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8229600" cy="1143000"/>
          </a:xfrm>
        </p:spPr>
        <p:txBody>
          <a:bodyPr/>
          <a:lstStyle/>
          <a:p>
            <a:r>
              <a:rPr lang="en-US" dirty="0" smtClean="0"/>
              <a:t>This is London</a:t>
            </a:r>
            <a:endParaRPr lang="ru-RU" dirty="0"/>
          </a:p>
        </p:txBody>
      </p:sp>
      <p:sp>
        <p:nvSpPr>
          <p:cNvPr id="3" name="Content Placeholder 2"/>
          <p:cNvSpPr>
            <a:spLocks noGrp="1"/>
          </p:cNvSpPr>
          <p:nvPr>
            <p:ph idx="1"/>
          </p:nvPr>
        </p:nvSpPr>
        <p:spPr/>
        <p:txBody>
          <a:bodyPr>
            <a:normAutofit/>
          </a:bodyPr>
          <a:lstStyle/>
          <a:p>
            <a:r>
              <a:rPr lang="en-US" sz="2400" dirty="0" smtClean="0"/>
              <a:t>Every year, more than 9 million people come from countries all over the world to visit London. They go to Oxford Street to look at the shops ,or to </a:t>
            </a:r>
            <a:r>
              <a:rPr lang="en-US" sz="2400" dirty="0" err="1" smtClean="0"/>
              <a:t>Harrods.Two</a:t>
            </a:r>
            <a:r>
              <a:rPr lang="en-US" sz="2400" dirty="0" smtClean="0"/>
              <a:t> million visitors go to the Tower of London. A million more go to see St. Paul’s Cathedral.</a:t>
            </a:r>
          </a:p>
          <a:p>
            <a:r>
              <a:rPr lang="en-US" sz="2400" dirty="0" smtClean="0"/>
              <a:t>But how did all begin…?</a:t>
            </a:r>
            <a:endParaRPr 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beginning</a:t>
            </a:r>
            <a:br>
              <a:rPr lang="en-US" dirty="0" smtClean="0"/>
            </a:br>
            <a:r>
              <a:rPr lang="en-US" dirty="0" smtClean="0"/>
              <a:t>(The Romans)</a:t>
            </a:r>
            <a:endParaRPr lang="ru-RU" dirty="0"/>
          </a:p>
        </p:txBody>
      </p:sp>
      <p:sp>
        <p:nvSpPr>
          <p:cNvPr id="3" name="Content Placeholder 2"/>
          <p:cNvSpPr>
            <a:spLocks noGrp="1"/>
          </p:cNvSpPr>
          <p:nvPr>
            <p:ph idx="1"/>
          </p:nvPr>
        </p:nvSpPr>
        <p:spPr>
          <a:xfrm>
            <a:off x="428596" y="1500174"/>
            <a:ext cx="8229600" cy="5026029"/>
          </a:xfrm>
        </p:spPr>
        <p:txBody>
          <a:bodyPr>
            <a:normAutofit/>
          </a:bodyPr>
          <a:lstStyle/>
          <a:p>
            <a:r>
              <a:rPr lang="en-US" sz="2000" dirty="0" smtClean="0"/>
              <a:t>The name of London comes from the Romans. There were people living here before they came, but we don’t know very much about </a:t>
            </a:r>
            <a:r>
              <a:rPr lang="en-US" sz="2000" dirty="0" err="1" smtClean="0"/>
              <a:t>them.The</a:t>
            </a:r>
            <a:r>
              <a:rPr lang="en-US" sz="2000" dirty="0" smtClean="0"/>
              <a:t> Romans came to England in AD 43. They built houses, bridges ,roads and</a:t>
            </a:r>
          </a:p>
          <a:p>
            <a:pPr>
              <a:buNone/>
            </a:pPr>
            <a:r>
              <a:rPr lang="en-US" sz="2000" dirty="0" smtClean="0"/>
              <a:t>      called the town </a:t>
            </a:r>
            <a:r>
              <a:rPr lang="en-US" sz="2000" dirty="0" err="1" smtClean="0"/>
              <a:t>Londinium</a:t>
            </a:r>
            <a:r>
              <a:rPr lang="en-US" sz="2000" dirty="0" smtClean="0"/>
              <a:t>. It was a rich town with about 50,000 people </a:t>
            </a:r>
          </a:p>
          <a:p>
            <a:pPr>
              <a:buNone/>
            </a:pPr>
            <a:r>
              <a:rPr lang="en-US" sz="2000" dirty="0"/>
              <a:t> </a:t>
            </a:r>
            <a:r>
              <a:rPr lang="en-US" sz="2000" dirty="0" smtClean="0"/>
              <a:t>     living in it. But in AD 400 the Romans left </a:t>
            </a:r>
            <a:r>
              <a:rPr lang="en-US" sz="2000" dirty="0" err="1" smtClean="0"/>
              <a:t>Londinium</a:t>
            </a:r>
            <a:r>
              <a:rPr lang="en-US" sz="2000" dirty="0" smtClean="0"/>
              <a:t> and nobody lived  in</a:t>
            </a:r>
          </a:p>
          <a:p>
            <a:pPr>
              <a:buNone/>
            </a:pPr>
            <a:r>
              <a:rPr lang="en-US" sz="2000" dirty="0"/>
              <a:t> </a:t>
            </a:r>
            <a:r>
              <a:rPr lang="en-US" sz="2000" dirty="0" smtClean="0"/>
              <a:t>                                                                                              the town for many of                                                              hundreds o                                                                       years. </a:t>
            </a:r>
          </a:p>
          <a:p>
            <a:pPr>
              <a:buNone/>
            </a:pPr>
            <a:r>
              <a:rPr lang="en-US" sz="2000" dirty="0"/>
              <a:t> </a:t>
            </a:r>
            <a:r>
              <a:rPr lang="en-US" sz="2000" dirty="0" smtClean="0"/>
              <a:t>                                                                                               </a:t>
            </a:r>
          </a:p>
          <a:p>
            <a:pPr>
              <a:buNone/>
            </a:pPr>
            <a:endParaRPr lang="en-US" sz="2000" dirty="0"/>
          </a:p>
          <a:p>
            <a:pPr>
              <a:buNone/>
            </a:pPr>
            <a:r>
              <a:rPr lang="en-US" sz="2000" dirty="0" smtClean="0"/>
              <a:t>                                                                                                  Roman London </a:t>
            </a:r>
          </a:p>
          <a:p>
            <a:pPr>
              <a:buNone/>
            </a:pPr>
            <a:r>
              <a:rPr lang="en-US" sz="2000" dirty="0"/>
              <a:t> </a:t>
            </a:r>
            <a:r>
              <a:rPr lang="en-US" sz="2000" dirty="0" smtClean="0"/>
              <a:t>                                                                                                         in AD 200                                  </a:t>
            </a:r>
          </a:p>
        </p:txBody>
      </p:sp>
      <p:sp>
        <p:nvSpPr>
          <p:cNvPr id="17410" name="AutoShape 2" descr="data:image/jpeg;base64,/9j/4AAQSkZJRgABAQAAAQABAAD/2wCEAAkGBwgHBgkIBwgKCgkLDRYPDQwMDRsUFRAWIB0iIiAdHx8kKDQsJCYxJx8fLT0tMTU3Ojo6Iys/RD84QzQ5OjcBCgoKDQwNGg8PGjclHyU3Nzc3Nzc3Nzc3Nzc3Nzc3Nzc3Nzc3Nzc3Nzc3Nzc3Nzc3Nzc3Nzc3Nzc3Nzc3Nzc3N//AABEIAHkAsgMBIgACEQEDEQH/xAAbAAACAwEBAQAAAAAAAAAAAAAEBQIDBgEAB//EAD8QAAIBAwIEAwQHBgYBBQAAAAECAwAEERIhBRMxQSJRYRQycYEGFSNCkaHRM3KCscHhJDRDUmJz8DVEU5KT/8QAGQEAAwEBAQAAAAAAAAAAAAAAAAIDAQQF/8QAJREAAgEEAgICAgMAAAAAAAAAAAECAxESMSFBE1EEMiJSFCNh/9oADAMBAAIRAxEAPwD6gSuBuPxqJZexFLmcHCmdFPkSB/WuSpMV8E/XphC1SjOxSVINYvuQUx6mq9Ux91oz86TPb8SfpcYXyEW/867Fa3i5LyTt/CB/WmyTEcLDhoLhxsV+Rqh7C6fY6MfvmlrJfoTpjuyR6Cqjc3w96K5HxA/StYriuxr9VTfeAx+8a83CH7hfmaVJNdsOsi/MVb/jGOVnbPTGukaZqjEPPBpCMfZ9fM11eCnVuE/Emlcp4ivu3+n5mhZZb5NpOJ4+ZrMRrI0i8FIGwj/Op/U3nKo+Aziseby/Hu8Ukx6aqgb7ibHA4hKcerCjC+2F0jajhRj2W5YfACvHhkne6cfurj+dYiS4vSfFfXLeYEjVW0d2cabmUk9QJG6UOAZI2r8OAIzfSfxEV76pMm/tTMPhWUtUEILPPcu5G2h2wD6+dSJvS2YXnx/2GjFe0GzVLwpht7Rj4qK61gR/7hf4kFZcNxXGWluv4X/tUpZOKKm8l3n0AbH5VnHsLGnh4Y5Geeg8sKKuFnMv+spH7tZVJOMOuBM+rtrTH9K67ccA+zcPjqABWpI2yNX7PL3lXb/iakLc48RzWPN7xlAPskz3zGRUfrnigIDQx/IMKxpDJf6bLkehrlZL634l/wDAP/0NepfxGs/Y0n0nOwzQ+tV96otLPpAd0Yd9ajJ+YFQuoZORzCgXGdKKxGs0RmmjZJlomtTsxYfA1WyoclJSB5af1pI89/E7NHGpVTjUqj1xkfI0KeIXQDNPOYwQASUOfwG1Y5oZUn7Gkk13G2mHiDrv2cmro+L3tqCZ5XkXVgczTv8A1pXBNYPJzHbmLGuV3Khj6Y6Utub+3U8xYdMo31ByR8xRk2Cpx7NknH7RsCRRv17Yo6OfhdwP8xEu2wbYmsii3D2kcxM7RNGXXMITXjp1oSGVSnKR8TawWTSTjB6EZxWKTN8cT6F9SxSL9hImdjkHIoG54FIZFETRyZ3boCo8+hrMxcQSCPEGq0mJ3LArqBxVcXFb/Vi3nuGXSNTsulceW+/pRm+jPCns0knBp4lBCMfTTQrQzpkPbMMehFRtPppLDFGszapAmGj5Z1avTz/CmK/Ti1lkaIWjEjChmIAzTeSL+yEdGa+rFeSu2hh6ZFeEz6yNCk4yc9qMfj5vpWjRbNGVsNqySP5V1LU305RbwBuuI0UHH86X+pmONaOwYX7AFeUAPh2oaXikSYy6AnqNOafL9GIcFmkOOpbUTmrV+isK5YEN8qx0qb7MVWqujMjjChCyjm57JGwz865LxR3i1xROjkDw6gdO+/WtWvA4F2MYPrmufVEOn9iGoXx4PTB159xM3FxgiPq646bZJPyG1GR8RV4l5kuS3VRkE+u29MJeCW+o/wCHCb9qXwWUcrskLkMhIIePfaln8X1IaPyPcTsnGPZwzvLGE3zqzhennVI+kMNzCOVIgZhnwrn+m9XS8KkOolkOeuARS+a0VZUibBJxjx7Y+Yqb+PO32KKtD9QkcZt8DIJPf7Na9QvsCnfT1/5R16k/jS/Yp56fo7aX5nIk0SOTOYtAGMAY6n1JAzRlxf3Ui3BEUdubXA0SNggnGATvmkPCeKNwi5dJ9XIlkL6yNwx7GtBdkTxuY0ilEi5YIN3HxNbKrbk3BdilZeJySTJNHb2aNqLOo1rjs3n5/pQ62cGlTPLzpGzkhjhhjY+QNMnSGZHEscij3WjddIONth0qtLiCFVVok2GAG3wPLG9JKu3pBZIXzcEMZRCp+1OFeNwcH1oabgtta3tsb67iMWpebEu7Adh86frxG3jwSE3PTGPzq7Tw25kivGZllTGdDDf400KjB2ZHi3Ekvv8ACWnD4I0Vs/a9DgYGR8DQjR3sNi0zTIgVc5gGykHGAMV3i09nNcyDnR6MALp66u5zg+lByT2ixRxR3M0qoN9Qbxfn2p8pMIuC2Se1W4sxI1oCxddbTAtt6b9sVSFijguGWXlyoVBeNdQAG2CP70wfiFleW6xMGIRdPh21ADoTQ2pYVf2Xhyoz41EuCCAcjOKXKXY+cOihLee6tUeQOyNuCMA+fxFUxySe3i3j5z9TylXLEgbE9O/kKmL2+ZlBcH/gPhn1q6FeJ3FxqV8LH1wuc+dCuuXoHUT0ekWSGWY3x5RY6gGfVliM9AKHnj4jEystwqEHHgcKdx5YyKLgsY7lZobhpeegOAjYyMbYFWWVjw2W7eARtzlH39yGo8kUJeT6IwX/ABCxhiiXiekjJcOQcHPTfrVsv0svi6Ik7csbEkKCTjvUyIEu3tZ7ORVRBpkZdRBO21Tu+CRZEsDQyMqaVXVjBPp3NbmhkmcT6ZTCVVnnQoGGdAyT+FOj9M7IEqVdiBlhjB/CslZWU9k8ntMcsQ0ahlBknzFTZTJCORZ27JkLkjJLHqd/1rM0tGumns00/wBLrfUGSKRICCDIw79jTLh/HeHcRVninG2cltgawS2pNuA+LfDZxqBxjYnB6Dy3q/kpIY4jclpEGqMyL1B2BwaR1bPYeCLN1HdcPvIsJMjK/hx59P1FckhhRAI9lTYeQ9K+dSJfpMTb3o1Z6FxnIGDjFQll4sEi8Mz8vppl2PyFUjVb7Ffx4o+leyA7h1r1fPz9IuOqSBbNtt+zH616mzl7E8MfQXxiSzY8xI1MTbPHjHzHrQvCOLHhs5idRJaSHCMR0oeOfmMdUaY7bVI23veANE3vLjoPSueKUeGapZIYX1yBN4DgNls771QJp3+1dADjAbcmoRF4SqykmI7Rydcehq8Typqik04U7aerVuK3EWV07MBmw5JPMYjv1oJxNrI2i6gHG/xprcxssALHQWGcat6qgfJAVW+OM1SFuyEpSWgVY3fSZMFlPUjrRkdrL4W5RIC5B09/KmUNlhNTISx3xjp60/4HwoyIJblPsT0XuPWqR/PRPJ35M7Dwi5uI0bBSM9NqMfhsNnEjrGWf7xc1rpIhFGqQx+FdwfSlHEIgIi864ydhmo1W07ItG+xFBbOzCd1LR5GEUDAJ74pgiR2YUqjeLYYOcbfkKDa+gtZTiUdeh86rbjEUjeN9QzsB0xXDJ1JM9CCikTLRi7WWGSVFYlmBj1HA8qbXd7whlWGdgrsNWrGknt8jSCfiXtDgwStF2BVc9qbwrJdGKDTFdxhd5pFx/PerwUmkK8Vyy234KoijayvI2d2Z2EqZeQdMfKlt1byPFJz0mtxA5I8RAY6cZwf6U3uuIWlgwFyyyAjYAYx59DvVUl9aPGqvzo4TnEQ6H8d6vbqRLy20J4HvIOU8IZ4JVDbjIOM7Z9e/ai2Y39kssaJEoYMADyizZ3GO+1QNzw0NpjEg8YYK6bVcsFosvtMcZLEaQrnbrSTUGuOGaqvsi9ibWNWuUHMHbY5Hbc+XnQycKa9kIFw6Fh4SQB8vWucfUlVltE5nh5bZYBsegqhZZkhhmWJkVXUEypqI9AQKkqavdMoqnAX9QGwQyvNE5A8WwA370POhjinK3ukIucacgfPz9Kqbjksky215A8kbtsxOF6/liquI39zHdSRkarcHCFcaVA8sdadQlcZ6AzHeE5DT4PT/AAhP9a9XToY5Nycnf71ep7P0JlIBBJGkHB8vKi0mMRxIfeHh+NWC1jJGtR6kVE22ibEq5TtvTOUGjiTl0EiRRGVb3W2ZT0qpZUgwJgzwnZX66e9FewryubGdWNsYoy14ZHoZcnlsPEvYVBTUeTrSyXJTZwW1wRqiR3Pu7ZFMfYNEi6YwCfIUn+q7jhs3Mhcy2pODj7vx/Wm9lxe5t8syLJGmG7nbON/h12rHFyd4vgMV2uTU8H4VBb263E6uZnAyH/oKYNJHFq1KAo6AHNY2T6U3jyyF41ADEYTy7HNAwXntLcq8mkhhkfUxjOCx2949xXX5lCNoiL4kn+TNHxLj8NuSrNGgxuurf5Ug4qL2dpmjM5GoAZUjGRnv6Cq720eyTncNhjGDpkMuHbGfeGc4+OKBt7+7WRpmnDLJ76s3iYfrSxeUbt3G8fNkgReG3UnMZlyQAT6DzNVva8jQUKuzA5AO6n5U0SMQMZIGka391JQDlfQjyogyxxBI3gjk6AKmN8nqPz27VmRXxK4njmEKHJ7fMUfFxcNa8lTyAAQwByTVfskcjF40AVj16j8K4vDZJZOUuSo32TFLkijoq1xh9Xe0DU6khsEDtUL229ntmldZXWPyzvXoZbrg9sXtpIzGFGVcjAJ6Y+NM7PjNtdCL2plDnYAqV1eeR2+GaVwlsg4rsW8P4vYPGqTDlSAYBJ6iijPw6U4VwJCRsy+fnUOJ8Bzd87hscBVhh4TJjV6kHavaby2uQqcK2RAT4Rg6Rtv0zRON0KoRbJ6JorvlywFU6oMeH8f6VVd3HE4Jo0jWyjjz4zqJP4H49KdcNee6tVF1qZy2rIXoPJvWq+I8PkAaQKDv2328qlJYcxQIR3Njw2dYYxzUkRdxExAz1xv2paI4Udgtu+NbHTLvtkAYPwzR12ixKHiJ1A5x5+dSdBIkYiUcx98kdKyFZhKT0LjMwJAtXwOmEWvU2FpcY2Df/c16t84Zy9Cv7QJhYwTjOT2q6CGcqxkCHvkHNCxAhgFmxzOisBv/AOb0WLiSNSdOVDEYHp5Usm+hWkkGWYlILBGJ80PamluEhJfI0uPCp7HrSex4kivoyFPbO386OuZsqp158jUJt3sXpQXDuH82FMx+D7Q40n7xNIszWV+sEiAQv0J3GD1x60ZEyyEBsMc6ht3qXF42urAjUBKhyPOsoSwlZ6ZecLq6FvEbcwTcuMkqwzC5GMqe1BQSKEInYnLYwBg/+CjrKT6zzBczKGiwXJJwpGNh2333qtpo7K4aIQxgrNrUuMnbbr2/vXoY24FhUuShur+KyKW0RcGMlmYZyP0FBtw2/ihed4CmmQggY9Py3qS8XuY30G4C6HLIFXYr5bdqt+tppYng57DL6wS2+fL4U6VgxbdxnwiQS2gnkcRlW08vl5DbZx6ipR27RwzzGB55Fjzb20i6VU/eCd+naqFnabhgit3ktbiPblRvpWQE7kY771Pg9xrkaKe2lbxZjljjLPqHr6HuPKh86FlF7ZSLyRkaTh9qsTBU5wIzpI8ge1FW0d3eRNdSTyIQ3hiG6g4x0HYjtXeIWTyQGaSRbW6XOJHcLzfQjO2ahYyT2sqSOrNMyDmRKdKhvUnr8qVuTXAnDLby0trK35slrNLIqhmULhWOO47UNBJc8QZLdbWGOApr0quOp8zRt/xi/KOtryljC7+HOd+xpdaSpxjlxTyzDRkNHGDpO2xyPh3pVe3IWaCDcX9lIsEQE0A3aNXDH8+g+FHWPFLK7YiOWS1n7xO2AfgelZlIp7a8drAqIgcrK7jS4O+PX5VfNw+8vFDchtXRXVDGo/ibqKZX0LKMXyhzdXt/CdEkpCZ6qMk/Ohvri4tXVzIHB2IfND+3Q2VnDbT3MNwyqM6ZAQjeQb8dqFu5bedSYTy8E591wduuc7VKVNtk1wxxM1lxaPXbSaJz0XPU/HvS5+ZbzDWMMm2DQVqJWjiSR4x4h7hx+famkgmVNHEYmkKN9nOrBsDHnUnSkiqcWN4505a5cZwM+IV6kAnuVAVLcso2BwdxXaTwsfJegcW7tL4yyRq+VUnG2TnpTB0YxgLhE9aD9pjkRjqwytgFuoquS4wwWR9+oNPZs5E7l0iQw4MrKfLFXPdRgaVTZV60nuGW4LFHI5Y3U+fpQZvAp0zask4Bz0qnhy5ZSNTHg0FpxKIuBJlf9rHGKJuLnMwKnJwBv94eVZy2RJZCWIAzhRnIPrTqC2kjjUs2sZyCN8VKpTjF3LQqX4BJJViuTPp8DgLKBtlex+P6VbfWDSw+GbUxUtG5Pvenxqy9t9VsX+/kjA71XwS7K/4W7Bwnijz1IrqpSU42FleLyQnlt9LOJZWDogbwDOD5GncfDoUsTdqjyo66UGvGlvXFTNqbq/Lpyo8sdb9VKY3NN+CRC0R4/Hch2I5caZXTnY589qeWWhso2vcA4bxaCO7aG5tkS2nGPAMhSOufxpvxS1aK0jNpcMlsmX5aNgOCcnf+RoY21rbTSTXfsiAyaleZ9TIPLSu3XPfvXVnstL8gXV27vqcpmNGHl1HhobSdxJSu7o61rZywsvsqDUmNc826/AAn+QoeHhdzb2x0yPeOilkLx6Qp7bnqKJW9vSW9ktLe3AGc6dbD59PwqiWyv7yQm7uWaAgZBbG/lgVKdeHsFGRDCRTuvELqAJHkEuCwY9gOgzv0qKXvD7eNobW3upQ2ds8tTkknbrjc0xgsLW3jVLdAmltWfUVWEkUsZWiIJ2A6kVGXy0/qhlTemxbJccSeNU4dbQWsSjSmhASB8SKrfg17dZPEL1pNvvMT+Q2p4GQYMi7duwFSedADgHHnsAKl56stDYJCGTgVqlsiRK5Yb6VJH9hXBG0NxyR7MwAUhSMnIOe/xA3o+S9i5rKoUMmCwz7o86XqySFnWTRqYg7b9e34VaE5LZGUVcpuWtbG7Se9t1kQZAjtwoz5ZOc9aV8Q4sb2Dk8P4cbcE7yZJOPLNG8RJgt3e3t5Z5OxPuj8azk898x0kaARg75Nd1NyktEm4R5uEiDiAAAcY/7DXqCzcf73/E16qYC/yEPtZVArwkxbBMsMaqHlVpRHlihYnC75B9NulMLL9hF8R/Kq0/zP8P6VxJ2LJIChhYHU6Yw4LuDjUf0oeO05qsGChVHhB270ZxP3Lf8A7m/nRUH7CT9406m7XFlEUPzLWcK48OSCfLyppw7is1oBjTIhxkHvVHFf2s/yquH3qaSUo8kldaNPa3sF3PomVIoeWCpwdRbvk+VX3fBYLlA8LYbOQyndSOhH6Uoh6R/CtDD+ySuGSwd4l4VXLhi2Gw4tG2Q1o3/Ns9PUf3pglnxC5XTc8Qldf9kHgH40Zb+6PjRf+maHWnLspZJaAIOB20TB+SNX+5/Ex+ZomSWxhPKnnjBAyUzk1VP75/c/qaxt1/63L+7/AFpVTzf5MTM0vEPpFw61Rlt9U8oGwUbfjWfvfpNNKUCQkFDq2JGo46Ed6Aj/AGn8Iqt/21dUPj009CKpL2Fx8evnWNCzHHvMAAD+FNLTjUhZedDzB5Dr+dIk9xfiaKXrHSVIRWkNFt7NbyrS/tRhDHqHQnP9qzfEOB3EevlsTHnfxA7fDFPODf5NP3jXrr7/AMT/ACqUZNcopfmxh7sThgXlkfB2DHGDQsF5KJWEZLSg7ADbNMb/AN6T96g4/wBqK76bTjdonN2YRrvphuEOAcqRsKiIJSwE4Gn02oq3/wBT4VGbqKpGTkjjnLFkeVCPupXqqPU16sxNyP/Z"/>
          <p:cNvSpPr>
            <a:spLocks noChangeAspect="1" noChangeArrowheads="1"/>
          </p:cNvSpPr>
          <p:nvPr/>
        </p:nvSpPr>
        <p:spPr bwMode="auto">
          <a:xfrm>
            <a:off x="155575" y="-547688"/>
            <a:ext cx="1695450" cy="11525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data:image/jpeg;base64,/9j/4AAQSkZJRgABAQAAAQABAAD/2wCEAAkGBwgHBgkIBwgKCgkLDRYPDQwMDRsUFRAWIB0iIiAdHx8kKDQsJCYxJx8fLT0tMTU3Ojo6Iys/RD84QzQ5OjcBCgoKDQwNGg8PGjclHyU3Nzc3Nzc3Nzc3Nzc3Nzc3Nzc3Nzc3Nzc3Nzc3Nzc3Nzc3Nzc3Nzc3Nzc3Nzc3Nzc3N//AABEIAHkAsgMBIgACEQEDEQH/xAAbAAACAwEBAQAAAAAAAAAAAAAEBQIDBgEAB//EAD8QAAIBAwIEAwQHBgYBBQAAAAECAwAEERIhBRMxQSJRYRQycYEGFSNCkaHRM3KCscHhJDRDUmJz8DVEU5KT/8QAGQEAAwEBAQAAAAAAAAAAAAAAAAIDAQQF/8QAJREAAgEEAgICAgMAAAAAAAAAAAECAxESMSFBE1EEMiJSFCNh/9oADAMBAAIRAxEAPwD6gSuBuPxqJZexFLmcHCmdFPkSB/WuSpMV8E/XphC1SjOxSVINYvuQUx6mq9Ux91oz86TPb8SfpcYXyEW/867Fa3i5LyTt/CB/WmyTEcLDhoLhxsV+Rqh7C6fY6MfvmlrJfoTpjuyR6Cqjc3w96K5HxA/StYriuxr9VTfeAx+8a83CH7hfmaVJNdsOsi/MVb/jGOVnbPTGukaZqjEPPBpCMfZ9fM11eCnVuE/Emlcp4ivu3+n5mhZZb5NpOJ4+ZrMRrI0i8FIGwj/Op/U3nKo+Aziseby/Hu8Ukx6aqgb7ibHA4hKcerCjC+2F0jajhRj2W5YfACvHhkne6cfurj+dYiS4vSfFfXLeYEjVW0d2cabmUk9QJG6UOAZI2r8OAIzfSfxEV76pMm/tTMPhWUtUEILPPcu5G2h2wD6+dSJvS2YXnx/2GjFe0GzVLwpht7Rj4qK61gR/7hf4kFZcNxXGWluv4X/tUpZOKKm8l3n0AbH5VnHsLGnh4Y5Geeg8sKKuFnMv+spH7tZVJOMOuBM+rtrTH9K67ccA+zcPjqABWpI2yNX7PL3lXb/iakLc48RzWPN7xlAPskz3zGRUfrnigIDQx/IMKxpDJf6bLkehrlZL634l/wDAP/0NepfxGs/Y0n0nOwzQ+tV96otLPpAd0Yd9ajJ+YFQuoZORzCgXGdKKxGs0RmmjZJlomtTsxYfA1WyoclJSB5af1pI89/E7NHGpVTjUqj1xkfI0KeIXQDNPOYwQASUOfwG1Y5oZUn7Gkk13G2mHiDrv2cmro+L3tqCZ5XkXVgczTv8A1pXBNYPJzHbmLGuV3Khj6Y6Utub+3U8xYdMo31ByR8xRk2Cpx7NknH7RsCRRv17Yo6OfhdwP8xEu2wbYmsii3D2kcxM7RNGXXMITXjp1oSGVSnKR8TawWTSTjB6EZxWKTN8cT6F9SxSL9hImdjkHIoG54FIZFETRyZ3boCo8+hrMxcQSCPEGq0mJ3LArqBxVcXFb/Vi3nuGXSNTsulceW+/pRm+jPCns0knBp4lBCMfTTQrQzpkPbMMehFRtPppLDFGszapAmGj5Z1avTz/CmK/Ti1lkaIWjEjChmIAzTeSL+yEdGa+rFeSu2hh6ZFeEz6yNCk4yc9qMfj5vpWjRbNGVsNqySP5V1LU305RbwBuuI0UHH86X+pmONaOwYX7AFeUAPh2oaXikSYy6AnqNOafL9GIcFmkOOpbUTmrV+isK5YEN8qx0qb7MVWqujMjjChCyjm57JGwz865LxR3i1xROjkDw6gdO+/WtWvA4F2MYPrmufVEOn9iGoXx4PTB159xM3FxgiPq646bZJPyG1GR8RV4l5kuS3VRkE+u29MJeCW+o/wCHCb9qXwWUcrskLkMhIIePfaln8X1IaPyPcTsnGPZwzvLGE3zqzhennVI+kMNzCOVIgZhnwrn+m9XS8KkOolkOeuARS+a0VZUibBJxjx7Y+Yqb+PO32KKtD9QkcZt8DIJPf7Na9QvsCnfT1/5R16k/jS/Yp56fo7aX5nIk0SOTOYtAGMAY6n1JAzRlxf3Ui3BEUdubXA0SNggnGATvmkPCeKNwi5dJ9XIlkL6yNwx7GtBdkTxuY0ilEi5YIN3HxNbKrbk3BdilZeJySTJNHb2aNqLOo1rjs3n5/pQ62cGlTPLzpGzkhjhhjY+QNMnSGZHEscij3WjddIONth0qtLiCFVVok2GAG3wPLG9JKu3pBZIXzcEMZRCp+1OFeNwcH1oabgtta3tsb67iMWpebEu7Adh86frxG3jwSE3PTGPzq7Tw25kivGZllTGdDDf400KjB2ZHi3Ekvv8ACWnD4I0Vs/a9DgYGR8DQjR3sNi0zTIgVc5gGykHGAMV3i09nNcyDnR6MALp66u5zg+lByT2ixRxR3M0qoN9Qbxfn2p8pMIuC2Se1W4sxI1oCxddbTAtt6b9sVSFijguGWXlyoVBeNdQAG2CP70wfiFleW6xMGIRdPh21ADoTQ2pYVf2Xhyoz41EuCCAcjOKXKXY+cOihLee6tUeQOyNuCMA+fxFUxySe3i3j5z9TylXLEgbE9O/kKmL2+ZlBcH/gPhn1q6FeJ3FxqV8LH1wuc+dCuuXoHUT0ekWSGWY3x5RY6gGfVliM9AKHnj4jEystwqEHHgcKdx5YyKLgsY7lZobhpeegOAjYyMbYFWWVjw2W7eARtzlH39yGo8kUJeT6IwX/ABCxhiiXiekjJcOQcHPTfrVsv0svi6Ik7csbEkKCTjvUyIEu3tZ7ORVRBpkZdRBO21Tu+CRZEsDQyMqaVXVjBPp3NbmhkmcT6ZTCVVnnQoGGdAyT+FOj9M7IEqVdiBlhjB/CslZWU9k8ntMcsQ0ahlBknzFTZTJCORZ27JkLkjJLHqd/1rM0tGumns00/wBLrfUGSKRICCDIw79jTLh/HeHcRVninG2cltgawS2pNuA+LfDZxqBxjYnB6Dy3q/kpIY4jclpEGqMyL1B2BwaR1bPYeCLN1HdcPvIsJMjK/hx59P1FckhhRAI9lTYeQ9K+dSJfpMTb3o1Z6FxnIGDjFQll4sEi8Mz8vppl2PyFUjVb7Ffx4o+leyA7h1r1fPz9IuOqSBbNtt+zH616mzl7E8MfQXxiSzY8xI1MTbPHjHzHrQvCOLHhs5idRJaSHCMR0oeOfmMdUaY7bVI23veANE3vLjoPSueKUeGapZIYX1yBN4DgNls771QJp3+1dADjAbcmoRF4SqykmI7Rydcehq8Typqik04U7aerVuK3EWV07MBmw5JPMYjv1oJxNrI2i6gHG/xprcxssALHQWGcat6qgfJAVW+OM1SFuyEpSWgVY3fSZMFlPUjrRkdrL4W5RIC5B09/KmUNlhNTISx3xjp60/4HwoyIJblPsT0XuPWqR/PRPJ35M7Dwi5uI0bBSM9NqMfhsNnEjrGWf7xc1rpIhFGqQx+FdwfSlHEIgIi864ydhmo1W07ItG+xFBbOzCd1LR5GEUDAJ74pgiR2YUqjeLYYOcbfkKDa+gtZTiUdeh86rbjEUjeN9QzsB0xXDJ1JM9CCikTLRi7WWGSVFYlmBj1HA8qbXd7whlWGdgrsNWrGknt8jSCfiXtDgwStF2BVc9qbwrJdGKDTFdxhd5pFx/PerwUmkK8Vyy234KoijayvI2d2Z2EqZeQdMfKlt1byPFJz0mtxA5I8RAY6cZwf6U3uuIWlgwFyyyAjYAYx59DvVUl9aPGqvzo4TnEQ6H8d6vbqRLy20J4HvIOU8IZ4JVDbjIOM7Z9e/ai2Y39kssaJEoYMADyizZ3GO+1QNzw0NpjEg8YYK6bVcsFosvtMcZLEaQrnbrSTUGuOGaqvsi9ibWNWuUHMHbY5Hbc+XnQycKa9kIFw6Fh4SQB8vWucfUlVltE5nh5bZYBsegqhZZkhhmWJkVXUEypqI9AQKkqavdMoqnAX9QGwQyvNE5A8WwA370POhjinK3ukIucacgfPz9Kqbjksky215A8kbtsxOF6/liquI39zHdSRkarcHCFcaVA8sdadQlcZ6AzHeE5DT4PT/AAhP9a9XToY5Nycnf71ep7P0JlIBBJGkHB8vKi0mMRxIfeHh+NWC1jJGtR6kVE22ibEq5TtvTOUGjiTl0EiRRGVb3W2ZT0qpZUgwJgzwnZX66e9FewryubGdWNsYoy14ZHoZcnlsPEvYVBTUeTrSyXJTZwW1wRqiR3Pu7ZFMfYNEi6YwCfIUn+q7jhs3Mhcy2pODj7vx/Wm9lxe5t8syLJGmG7nbON/h12rHFyd4vgMV2uTU8H4VBb263E6uZnAyH/oKYNJHFq1KAo6AHNY2T6U3jyyF41ADEYTy7HNAwXntLcq8mkhhkfUxjOCx2949xXX5lCNoiL4kn+TNHxLj8NuSrNGgxuurf5Ug4qL2dpmjM5GoAZUjGRnv6Cq720eyTncNhjGDpkMuHbGfeGc4+OKBt7+7WRpmnDLJ76s3iYfrSxeUbt3G8fNkgReG3UnMZlyQAT6DzNVva8jQUKuzA5AO6n5U0SMQMZIGka391JQDlfQjyogyxxBI3gjk6AKmN8nqPz27VmRXxK4njmEKHJ7fMUfFxcNa8lTyAAQwByTVfskcjF40AVj16j8K4vDZJZOUuSo32TFLkijoq1xh9Xe0DU6khsEDtUL229ntmldZXWPyzvXoZbrg9sXtpIzGFGVcjAJ6Y+NM7PjNtdCL2plDnYAqV1eeR2+GaVwlsg4rsW8P4vYPGqTDlSAYBJ6iijPw6U4VwJCRsy+fnUOJ8Bzd87hscBVhh4TJjV6kHavaby2uQqcK2RAT4Rg6Rtv0zRON0KoRbJ6JorvlywFU6oMeH8f6VVd3HE4Jo0jWyjjz4zqJP4H49KdcNee6tVF1qZy2rIXoPJvWq+I8PkAaQKDv2328qlJYcxQIR3Njw2dYYxzUkRdxExAz1xv2paI4Udgtu+NbHTLvtkAYPwzR12ixKHiJ1A5x5+dSdBIkYiUcx98kdKyFZhKT0LjMwJAtXwOmEWvU2FpcY2Df/c16t84Zy9Cv7QJhYwTjOT2q6CGcqxkCHvkHNCxAhgFmxzOisBv/AOb0WLiSNSdOVDEYHp5Usm+hWkkGWYlILBGJ80PamluEhJfI0uPCp7HrSex4kivoyFPbO386OuZsqp158jUJt3sXpQXDuH82FMx+D7Q40n7xNIszWV+sEiAQv0J3GD1x60ZEyyEBsMc6ht3qXF42urAjUBKhyPOsoSwlZ6ZecLq6FvEbcwTcuMkqwzC5GMqe1BQSKEInYnLYwBg/+CjrKT6zzBczKGiwXJJwpGNh2333qtpo7K4aIQxgrNrUuMnbbr2/vXoY24FhUuShur+KyKW0RcGMlmYZyP0FBtw2/ihed4CmmQggY9Py3qS8XuY30G4C6HLIFXYr5bdqt+tppYng57DL6wS2+fL4U6VgxbdxnwiQS2gnkcRlW08vl5DbZx6ipR27RwzzGB55Fjzb20i6VU/eCd+naqFnabhgit3ktbiPblRvpWQE7kY771Pg9xrkaKe2lbxZjljjLPqHr6HuPKh86FlF7ZSLyRkaTh9qsTBU5wIzpI8ge1FW0d3eRNdSTyIQ3hiG6g4x0HYjtXeIWTyQGaSRbW6XOJHcLzfQjO2ahYyT2sqSOrNMyDmRKdKhvUnr8qVuTXAnDLby0trK35slrNLIqhmULhWOO47UNBJc8QZLdbWGOApr0quOp8zRt/xi/KOtryljC7+HOd+xpdaSpxjlxTyzDRkNHGDpO2xyPh3pVe3IWaCDcX9lIsEQE0A3aNXDH8+g+FHWPFLK7YiOWS1n7xO2AfgelZlIp7a8drAqIgcrK7jS4O+PX5VfNw+8vFDchtXRXVDGo/ibqKZX0LKMXyhzdXt/CdEkpCZ6qMk/Ohvri4tXVzIHB2IfND+3Q2VnDbT3MNwyqM6ZAQjeQb8dqFu5bedSYTy8E591wduuc7VKVNtk1wxxM1lxaPXbSaJz0XPU/HvS5+ZbzDWMMm2DQVqJWjiSR4x4h7hx+famkgmVNHEYmkKN9nOrBsDHnUnSkiqcWN4505a5cZwM+IV6kAnuVAVLcso2BwdxXaTwsfJegcW7tL4yyRq+VUnG2TnpTB0YxgLhE9aD9pjkRjqwytgFuoquS4wwWR9+oNPZs5E7l0iQw4MrKfLFXPdRgaVTZV60nuGW4LFHI5Y3U+fpQZvAp0zask4Bz0qnhy5ZSNTHg0FpxKIuBJlf9rHGKJuLnMwKnJwBv94eVZy2RJZCWIAzhRnIPrTqC2kjjUs2sZyCN8VKpTjF3LQqX4BJJViuTPp8DgLKBtlex+P6VbfWDSw+GbUxUtG5Pvenxqy9t9VsX+/kjA71XwS7K/4W7Bwnijz1IrqpSU42FleLyQnlt9LOJZWDogbwDOD5GncfDoUsTdqjyo66UGvGlvXFTNqbq/Lpyo8sdb9VKY3NN+CRC0R4/Hch2I5caZXTnY589qeWWhso2vcA4bxaCO7aG5tkS2nGPAMhSOufxpvxS1aK0jNpcMlsmX5aNgOCcnf+RoY21rbTSTXfsiAyaleZ9TIPLSu3XPfvXVnstL8gXV27vqcpmNGHl1HhobSdxJSu7o61rZywsvsqDUmNc826/AAn+QoeHhdzb2x0yPeOilkLx6Qp7bnqKJW9vSW9ktLe3AGc6dbD59PwqiWyv7yQm7uWaAgZBbG/lgVKdeHsFGRDCRTuvELqAJHkEuCwY9gOgzv0qKXvD7eNobW3upQ2ds8tTkknbrjc0xgsLW3jVLdAmltWfUVWEkUsZWiIJ2A6kVGXy0/qhlTemxbJccSeNU4dbQWsSjSmhASB8SKrfg17dZPEL1pNvvMT+Q2p4GQYMi7duwFSedADgHHnsAKl56stDYJCGTgVqlsiRK5Yb6VJH9hXBG0NxyR7MwAUhSMnIOe/xA3o+S9i5rKoUMmCwz7o86XqySFnWTRqYg7b9e34VaE5LZGUVcpuWtbG7Se9t1kQZAjtwoz5ZOc9aV8Q4sb2Dk8P4cbcE7yZJOPLNG8RJgt3e3t5Z5OxPuj8azk898x0kaARg75Nd1NyktEm4R5uEiDiAAAcY/7DXqCzcf73/E16qYC/yEPtZVArwkxbBMsMaqHlVpRHlihYnC75B9NulMLL9hF8R/Kq0/zP8P6VxJ2LJIChhYHU6Yw4LuDjUf0oeO05qsGChVHhB270ZxP3Lf8A7m/nRUH7CT9406m7XFlEUPzLWcK48OSCfLyppw7is1oBjTIhxkHvVHFf2s/yquH3qaSUo8kldaNPa3sF3PomVIoeWCpwdRbvk+VX3fBYLlA8LYbOQyndSOhH6Uoh6R/CtDD+ySuGSwd4l4VXLhi2Gw4tG2Q1o3/Ns9PUf3pglnxC5XTc8Qldf9kHgH40Zb+6PjRf+maHWnLspZJaAIOB20TB+SNX+5/Ex+ZomSWxhPKnnjBAyUzk1VP75/c/qaxt1/63L+7/AFpVTzf5MTM0vEPpFw61Rlt9U8oGwUbfjWfvfpNNKUCQkFDq2JGo46Ed6Aj/AGn8Iqt/21dUPj009CKpL2Fx8evnWNCzHHvMAAD+FNLTjUhZedDzB5Dr+dIk9xfiaKXrHSVIRWkNFt7NbyrS/tRhDHqHQnP9qzfEOB3EevlsTHnfxA7fDFPODf5NP3jXrr7/AMT/ACqUZNcopfmxh7sThgXlkfB2DHGDQsF5KJWEZLSg7ADbNMb/AN6T96g4/wBqK76bTjdonN2YRrvphuEOAcqRsKiIJSwE4Gn02oq3/wBT4VGbqKpGTkjjnLFkeVCPupXqqPU16sxNyP/Z"/>
          <p:cNvSpPr>
            <a:spLocks noChangeAspect="1" noChangeArrowheads="1"/>
          </p:cNvSpPr>
          <p:nvPr/>
        </p:nvSpPr>
        <p:spPr bwMode="auto">
          <a:xfrm>
            <a:off x="155575" y="-547688"/>
            <a:ext cx="1695450" cy="11525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data:image/jpeg;base64,/9j/4AAQSkZJRgABAQAAAQABAAD/2wCEAAkGBwgHBgkIBwgKCgkLDRYPDQwMDRsUFRAWIB0iIiAdHx8kKDQsJCYxJx8fLT0tMTU3Ojo6Iys/RD84QzQ5OjcBCgoKDQwNGg8PGjclHyU3Nzc3Nzc3Nzc3Nzc3Nzc3Nzc3Nzc3Nzc3Nzc3Nzc3Nzc3Nzc3Nzc3Nzc3Nzc3Nzc3N//AABEIAHkAsgMBIgACEQEDEQH/xAAbAAACAwEBAQAAAAAAAAAAAAAEBQIDBgEAB//EAD8QAAIBAwIEAwQHBgYBBQAAAAECAwAEERIhBRMxQSJRYRQycYEGFSNCkaHRM3KCscHhJDRDUmJz8DVEU5KT/8QAGQEAAwEBAQAAAAAAAAAAAAAAAAIDAQQF/8QAJREAAgEEAgICAgMAAAAAAAAAAAECAxESMSFBE1EEMiJSFCNh/9oADAMBAAIRAxEAPwD6gSuBuPxqJZexFLmcHCmdFPkSB/WuSpMV8E/XphC1SjOxSVINYvuQUx6mq9Ux91oz86TPb8SfpcYXyEW/867Fa3i5LyTt/CB/WmyTEcLDhoLhxsV+Rqh7C6fY6MfvmlrJfoTpjuyR6Cqjc3w96K5HxA/StYriuxr9VTfeAx+8a83CH7hfmaVJNdsOsi/MVb/jGOVnbPTGukaZqjEPPBpCMfZ9fM11eCnVuE/Emlcp4ivu3+n5mhZZb5NpOJ4+ZrMRrI0i8FIGwj/Op/U3nKo+Aziseby/Hu8Ukx6aqgb7ibHA4hKcerCjC+2F0jajhRj2W5YfACvHhkne6cfurj+dYiS4vSfFfXLeYEjVW0d2cabmUk9QJG6UOAZI2r8OAIzfSfxEV76pMm/tTMPhWUtUEILPPcu5G2h2wD6+dSJvS2YXnx/2GjFe0GzVLwpht7Rj4qK61gR/7hf4kFZcNxXGWluv4X/tUpZOKKm8l3n0AbH5VnHsLGnh4Y5Geeg8sKKuFnMv+spH7tZVJOMOuBM+rtrTH9K67ccA+zcPjqABWpI2yNX7PL3lXb/iakLc48RzWPN7xlAPskz3zGRUfrnigIDQx/IMKxpDJf6bLkehrlZL634l/wDAP/0NepfxGs/Y0n0nOwzQ+tV96otLPpAd0Yd9ajJ+YFQuoZORzCgXGdKKxGs0RmmjZJlomtTsxYfA1WyoclJSB5af1pI89/E7NHGpVTjUqj1xkfI0KeIXQDNPOYwQASUOfwG1Y5oZUn7Gkk13G2mHiDrv2cmro+L3tqCZ5XkXVgczTv8A1pXBNYPJzHbmLGuV3Khj6Y6Utub+3U8xYdMo31ByR8xRk2Cpx7NknH7RsCRRv17Yo6OfhdwP8xEu2wbYmsii3D2kcxM7RNGXXMITXjp1oSGVSnKR8TawWTSTjB6EZxWKTN8cT6F9SxSL9hImdjkHIoG54FIZFETRyZ3boCo8+hrMxcQSCPEGq0mJ3LArqBxVcXFb/Vi3nuGXSNTsulceW+/pRm+jPCns0knBp4lBCMfTTQrQzpkPbMMehFRtPppLDFGszapAmGj5Z1avTz/CmK/Ti1lkaIWjEjChmIAzTeSL+yEdGa+rFeSu2hh6ZFeEz6yNCk4yc9qMfj5vpWjRbNGVsNqySP5V1LU305RbwBuuI0UHH86X+pmONaOwYX7AFeUAPh2oaXikSYy6AnqNOafL9GIcFmkOOpbUTmrV+isK5YEN8qx0qb7MVWqujMjjChCyjm57JGwz865LxR3i1xROjkDw6gdO+/WtWvA4F2MYPrmufVEOn9iGoXx4PTB159xM3FxgiPq646bZJPyG1GR8RV4l5kuS3VRkE+u29MJeCW+o/wCHCb9qXwWUcrskLkMhIIePfaln8X1IaPyPcTsnGPZwzvLGE3zqzhennVI+kMNzCOVIgZhnwrn+m9XS8KkOolkOeuARS+a0VZUibBJxjx7Y+Yqb+PO32KKtD9QkcZt8DIJPf7Na9QvsCnfT1/5R16k/jS/Yp56fo7aX5nIk0SOTOYtAGMAY6n1JAzRlxf3Ui3BEUdubXA0SNggnGATvmkPCeKNwi5dJ9XIlkL6yNwx7GtBdkTxuY0ilEi5YIN3HxNbKrbk3BdilZeJySTJNHb2aNqLOo1rjs3n5/pQ62cGlTPLzpGzkhjhhjY+QNMnSGZHEscij3WjddIONth0qtLiCFVVok2GAG3wPLG9JKu3pBZIXzcEMZRCp+1OFeNwcH1oabgtta3tsb67iMWpebEu7Adh86frxG3jwSE3PTGPzq7Tw25kivGZllTGdDDf400KjB2ZHi3Ekvv8ACWnD4I0Vs/a9DgYGR8DQjR3sNi0zTIgVc5gGykHGAMV3i09nNcyDnR6MALp66u5zg+lByT2ixRxR3M0qoN9Qbxfn2p8pMIuC2Se1W4sxI1oCxddbTAtt6b9sVSFijguGWXlyoVBeNdQAG2CP70wfiFleW6xMGIRdPh21ADoTQ2pYVf2Xhyoz41EuCCAcjOKXKXY+cOihLee6tUeQOyNuCMA+fxFUxySe3i3j5z9TylXLEgbE9O/kKmL2+ZlBcH/gPhn1q6FeJ3FxqV8LH1wuc+dCuuXoHUT0ekWSGWY3x5RY6gGfVliM9AKHnj4jEystwqEHHgcKdx5YyKLgsY7lZobhpeegOAjYyMbYFWWVjw2W7eARtzlH39yGo8kUJeT6IwX/ABCxhiiXiekjJcOQcHPTfrVsv0svi6Ik7csbEkKCTjvUyIEu3tZ7ORVRBpkZdRBO21Tu+CRZEsDQyMqaVXVjBPp3NbmhkmcT6ZTCVVnnQoGGdAyT+FOj9M7IEqVdiBlhjB/CslZWU9k8ntMcsQ0ahlBknzFTZTJCORZ27JkLkjJLHqd/1rM0tGumns00/wBLrfUGSKRICCDIw79jTLh/HeHcRVninG2cltgawS2pNuA+LfDZxqBxjYnB6Dy3q/kpIY4jclpEGqMyL1B2BwaR1bPYeCLN1HdcPvIsJMjK/hx59P1FckhhRAI9lTYeQ9K+dSJfpMTb3o1Z6FxnIGDjFQll4sEi8Mz8vppl2PyFUjVb7Ffx4o+leyA7h1r1fPz9IuOqSBbNtt+zH616mzl7E8MfQXxiSzY8xI1MTbPHjHzHrQvCOLHhs5idRJaSHCMR0oeOfmMdUaY7bVI23veANE3vLjoPSueKUeGapZIYX1yBN4DgNls771QJp3+1dADjAbcmoRF4SqykmI7Rydcehq8Typqik04U7aerVuK3EWV07MBmw5JPMYjv1oJxNrI2i6gHG/xprcxssALHQWGcat6qgfJAVW+OM1SFuyEpSWgVY3fSZMFlPUjrRkdrL4W5RIC5B09/KmUNlhNTISx3xjp60/4HwoyIJblPsT0XuPWqR/PRPJ35M7Dwi5uI0bBSM9NqMfhsNnEjrGWf7xc1rpIhFGqQx+FdwfSlHEIgIi864ydhmo1W07ItG+xFBbOzCd1LR5GEUDAJ74pgiR2YUqjeLYYOcbfkKDa+gtZTiUdeh86rbjEUjeN9QzsB0xXDJ1JM9CCikTLRi7WWGSVFYlmBj1HA8qbXd7whlWGdgrsNWrGknt8jSCfiXtDgwStF2BVc9qbwrJdGKDTFdxhd5pFx/PerwUmkK8Vyy234KoijayvI2d2Z2EqZeQdMfKlt1byPFJz0mtxA5I8RAY6cZwf6U3uuIWlgwFyyyAjYAYx59DvVUl9aPGqvzo4TnEQ6H8d6vbqRLy20J4HvIOU8IZ4JVDbjIOM7Z9e/ai2Y39kssaJEoYMADyizZ3GO+1QNzw0NpjEg8YYK6bVcsFosvtMcZLEaQrnbrSTUGuOGaqvsi9ibWNWuUHMHbY5Hbc+XnQycKa9kIFw6Fh4SQB8vWucfUlVltE5nh5bZYBsegqhZZkhhmWJkVXUEypqI9AQKkqavdMoqnAX9QGwQyvNE5A8WwA370POhjinK3ukIucacgfPz9Kqbjksky215A8kbtsxOF6/liquI39zHdSRkarcHCFcaVA8sdadQlcZ6AzHeE5DT4PT/AAhP9a9XToY5Nycnf71ep7P0JlIBBJGkHB8vKi0mMRxIfeHh+NWC1jJGtR6kVE22ibEq5TtvTOUGjiTl0EiRRGVb3W2ZT0qpZUgwJgzwnZX66e9FewryubGdWNsYoy14ZHoZcnlsPEvYVBTUeTrSyXJTZwW1wRqiR3Pu7ZFMfYNEi6YwCfIUn+q7jhs3Mhcy2pODj7vx/Wm9lxe5t8syLJGmG7nbON/h12rHFyd4vgMV2uTU8H4VBb263E6uZnAyH/oKYNJHFq1KAo6AHNY2T6U3jyyF41ADEYTy7HNAwXntLcq8mkhhkfUxjOCx2949xXX5lCNoiL4kn+TNHxLj8NuSrNGgxuurf5Ug4qL2dpmjM5GoAZUjGRnv6Cq720eyTncNhjGDpkMuHbGfeGc4+OKBt7+7WRpmnDLJ76s3iYfrSxeUbt3G8fNkgReG3UnMZlyQAT6DzNVva8jQUKuzA5AO6n5U0SMQMZIGka391JQDlfQjyogyxxBI3gjk6AKmN8nqPz27VmRXxK4njmEKHJ7fMUfFxcNa8lTyAAQwByTVfskcjF40AVj16j8K4vDZJZOUuSo32TFLkijoq1xh9Xe0DU6khsEDtUL229ntmldZXWPyzvXoZbrg9sXtpIzGFGVcjAJ6Y+NM7PjNtdCL2plDnYAqV1eeR2+GaVwlsg4rsW8P4vYPGqTDlSAYBJ6iijPw6U4VwJCRsy+fnUOJ8Bzd87hscBVhh4TJjV6kHavaby2uQqcK2RAT4Rg6Rtv0zRON0KoRbJ6JorvlywFU6oMeH8f6VVd3HE4Jo0jWyjjz4zqJP4H49KdcNee6tVF1qZy2rIXoPJvWq+I8PkAaQKDv2328qlJYcxQIR3Njw2dYYxzUkRdxExAz1xv2paI4Udgtu+NbHTLvtkAYPwzR12ixKHiJ1A5x5+dSdBIkYiUcx98kdKyFZhKT0LjMwJAtXwOmEWvU2FpcY2Df/c16t84Zy9Cv7QJhYwTjOT2q6CGcqxkCHvkHNCxAhgFmxzOisBv/AOb0WLiSNSdOVDEYHp5Usm+hWkkGWYlILBGJ80PamluEhJfI0uPCp7HrSex4kivoyFPbO386OuZsqp158jUJt3sXpQXDuH82FMx+D7Q40n7xNIszWV+sEiAQv0J3GD1x60ZEyyEBsMc6ht3qXF42urAjUBKhyPOsoSwlZ6ZecLq6FvEbcwTcuMkqwzC5GMqe1BQSKEInYnLYwBg/+CjrKT6zzBczKGiwXJJwpGNh2333qtpo7K4aIQxgrNrUuMnbbr2/vXoY24FhUuShur+KyKW0RcGMlmYZyP0FBtw2/ihed4CmmQggY9Py3qS8XuY30G4C6HLIFXYr5bdqt+tppYng57DL6wS2+fL4U6VgxbdxnwiQS2gnkcRlW08vl5DbZx6ipR27RwzzGB55Fjzb20i6VU/eCd+naqFnabhgit3ktbiPblRvpWQE7kY771Pg9xrkaKe2lbxZjljjLPqHr6HuPKh86FlF7ZSLyRkaTh9qsTBU5wIzpI8ge1FW0d3eRNdSTyIQ3hiG6g4x0HYjtXeIWTyQGaSRbW6XOJHcLzfQjO2ahYyT2sqSOrNMyDmRKdKhvUnr8qVuTXAnDLby0trK35slrNLIqhmULhWOO47UNBJc8QZLdbWGOApr0quOp8zRt/xi/KOtryljC7+HOd+xpdaSpxjlxTyzDRkNHGDpO2xyPh3pVe3IWaCDcX9lIsEQE0A3aNXDH8+g+FHWPFLK7YiOWS1n7xO2AfgelZlIp7a8drAqIgcrK7jS4O+PX5VfNw+8vFDchtXRXVDGo/ibqKZX0LKMXyhzdXt/CdEkpCZ6qMk/Ohvri4tXVzIHB2IfND+3Q2VnDbT3MNwyqM6ZAQjeQb8dqFu5bedSYTy8E591wduuc7VKVNtk1wxxM1lxaPXbSaJz0XPU/HvS5+ZbzDWMMm2DQVqJWjiSR4x4h7hx+famkgmVNHEYmkKN9nOrBsDHnUnSkiqcWN4505a5cZwM+IV6kAnuVAVLcso2BwdxXaTwsfJegcW7tL4yyRq+VUnG2TnpTB0YxgLhE9aD9pjkRjqwytgFuoquS4wwWR9+oNPZs5E7l0iQw4MrKfLFXPdRgaVTZV60nuGW4LFHI5Y3U+fpQZvAp0zask4Bz0qnhy5ZSNTHg0FpxKIuBJlf9rHGKJuLnMwKnJwBv94eVZy2RJZCWIAzhRnIPrTqC2kjjUs2sZyCN8VKpTjF3LQqX4BJJViuTPp8DgLKBtlex+P6VbfWDSw+GbUxUtG5Pvenxqy9t9VsX+/kjA71XwS7K/4W7Bwnijz1IrqpSU42FleLyQnlt9LOJZWDogbwDOD5GncfDoUsTdqjyo66UGvGlvXFTNqbq/Lpyo8sdb9VKY3NN+CRC0R4/Hch2I5caZXTnY589qeWWhso2vcA4bxaCO7aG5tkS2nGPAMhSOufxpvxS1aK0jNpcMlsmX5aNgOCcnf+RoY21rbTSTXfsiAyaleZ9TIPLSu3XPfvXVnstL8gXV27vqcpmNGHl1HhobSdxJSu7o61rZywsvsqDUmNc826/AAn+QoeHhdzb2x0yPeOilkLx6Qp7bnqKJW9vSW9ktLe3AGc6dbD59PwqiWyv7yQm7uWaAgZBbG/lgVKdeHsFGRDCRTuvELqAJHkEuCwY9gOgzv0qKXvD7eNobW3upQ2ds8tTkknbrjc0xgsLW3jVLdAmltWfUVWEkUsZWiIJ2A6kVGXy0/qhlTemxbJccSeNU4dbQWsSjSmhASB8SKrfg17dZPEL1pNvvMT+Q2p4GQYMi7duwFSedADgHHnsAKl56stDYJCGTgVqlsiRK5Yb6VJH9hXBG0NxyR7MwAUhSMnIOe/xA3o+S9i5rKoUMmCwz7o86XqySFnWTRqYg7b9e34VaE5LZGUVcpuWtbG7Se9t1kQZAjtwoz5ZOc9aV8Q4sb2Dk8P4cbcE7yZJOPLNG8RJgt3e3t5Z5OxPuj8azk898x0kaARg75Nd1NyktEm4R5uEiDiAAAcY/7DXqCzcf73/E16qYC/yEPtZVArwkxbBMsMaqHlVpRHlihYnC75B9NulMLL9hF8R/Kq0/zP8P6VxJ2LJIChhYHU6Yw4LuDjUf0oeO05qsGChVHhB270ZxP3Lf8A7m/nRUH7CT9406m7XFlEUPzLWcK48OSCfLyppw7is1oBjTIhxkHvVHFf2s/yquH3qaSUo8kldaNPa3sF3PomVIoeWCpwdRbvk+VX3fBYLlA8LYbOQyndSOhH6Uoh6R/CtDD+ySuGSwd4l4VXLhi2Gw4tG2Q1o3/Ns9PUf3pglnxC5XTc8Qldf9kHgH40Zb+6PjRf+maHWnLspZJaAIOB20TB+SNX+5/Ex+ZomSWxhPKnnjBAyUzk1VP75/c/qaxt1/63L+7/AFpVTzf5MTM0vEPpFw61Rlt9U8oGwUbfjWfvfpNNKUCQkFDq2JGo46Ed6Aj/AGn8Iqt/21dUPj009CKpL2Fx8evnWNCzHHvMAAD+FNLTjUhZedDzB5Dr+dIk9xfiaKXrHSVIRWkNFt7NbyrS/tRhDHqHQnP9qzfEOB3EevlsTHnfxA7fDFPODf5NP3jXrr7/AMT/ACqUZNcopfmxh7sThgXlkfB2DHGDQsF5KJWEZLSg7ADbNMb/AN6T96g4/wBqK76bTjdonN2YRrvphuEOAcqRsKiIJSwE4Gn02oq3/wBT4VGbqKpGTkjjnLFkeVCPupXqqPU16sxNyP/Z"/>
          <p:cNvSpPr>
            <a:spLocks noChangeAspect="1" noChangeArrowheads="1"/>
          </p:cNvSpPr>
          <p:nvPr/>
        </p:nvSpPr>
        <p:spPr bwMode="auto">
          <a:xfrm>
            <a:off x="155575" y="-547688"/>
            <a:ext cx="1695450" cy="11525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6" name="AutoShape 8" descr="data:image/jpeg;base64,/9j/4AAQSkZJRgABAQAAAQABAAD/2wCEAAkGBwgHBgkIBwgKCgkLDRYPDQwMDRsUFRAWIB0iIiAdHx8kKDQsJCYxJx8fLT0tMTU3Ojo6Iys/RD84QzQ5OjcBCgoKDQwNGg8PGjclHyU3Nzc3Nzc3Nzc3Nzc3Nzc3Nzc3Nzc3Nzc3Nzc3Nzc3Nzc3Nzc3Nzc3Nzc3Nzc3Nzc3N//AABEIAHkAsgMBIgACEQEDEQH/xAAbAAACAwEBAQAAAAAAAAAAAAAEBQIDBgEAB//EAD8QAAIBAwIEAwQHBgYBBQAAAAECAwAEERIhBRMxQSJRYRQycYEGFSNCkaHRM3KCscHhJDRDUmJz8DVEU5KT/8QAGQEAAwEBAQAAAAAAAAAAAAAAAAIDAQQF/8QAJREAAgEEAgICAgMAAAAAAAAAAAECAxESMSFBE1EEMiJSFCNh/9oADAMBAAIRAxEAPwD6gSuBuPxqJZexFLmcHCmdFPkSB/WuSpMV8E/XphC1SjOxSVINYvuQUx6mq9Ux91oz86TPb8SfpcYXyEW/867Fa3i5LyTt/CB/WmyTEcLDhoLhxsV+Rqh7C6fY6MfvmlrJfoTpjuyR6Cqjc3w96K5HxA/StYriuxr9VTfeAx+8a83CH7hfmaVJNdsOsi/MVb/jGOVnbPTGukaZqjEPPBpCMfZ9fM11eCnVuE/Emlcp4ivu3+n5mhZZb5NpOJ4+ZrMRrI0i8FIGwj/Op/U3nKo+Aziseby/Hu8Ukx6aqgb7ibHA4hKcerCjC+2F0jajhRj2W5YfACvHhkne6cfurj+dYiS4vSfFfXLeYEjVW0d2cabmUk9QJG6UOAZI2r8OAIzfSfxEV76pMm/tTMPhWUtUEILPPcu5G2h2wD6+dSJvS2YXnx/2GjFe0GzVLwpht7Rj4qK61gR/7hf4kFZcNxXGWluv4X/tUpZOKKm8l3n0AbH5VnHsLGnh4Y5Geeg8sKKuFnMv+spH7tZVJOMOuBM+rtrTH9K67ccA+zcPjqABWpI2yNX7PL3lXb/iakLc48RzWPN7xlAPskz3zGRUfrnigIDQx/IMKxpDJf6bLkehrlZL634l/wDAP/0NepfxGs/Y0n0nOwzQ+tV96otLPpAd0Yd9ajJ+YFQuoZORzCgXGdKKxGs0RmmjZJlomtTsxYfA1WyoclJSB5af1pI89/E7NHGpVTjUqj1xkfI0KeIXQDNPOYwQASUOfwG1Y5oZUn7Gkk13G2mHiDrv2cmro+L3tqCZ5XkXVgczTv8A1pXBNYPJzHbmLGuV3Khj6Y6Utub+3U8xYdMo31ByR8xRk2Cpx7NknH7RsCRRv17Yo6OfhdwP8xEu2wbYmsii3D2kcxM7RNGXXMITXjp1oSGVSnKR8TawWTSTjB6EZxWKTN8cT6F9SxSL9hImdjkHIoG54FIZFETRyZ3boCo8+hrMxcQSCPEGq0mJ3LArqBxVcXFb/Vi3nuGXSNTsulceW+/pRm+jPCns0knBp4lBCMfTTQrQzpkPbMMehFRtPppLDFGszapAmGj5Z1avTz/CmK/Ti1lkaIWjEjChmIAzTeSL+yEdGa+rFeSu2hh6ZFeEz6yNCk4yc9qMfj5vpWjRbNGVsNqySP5V1LU305RbwBuuI0UHH86X+pmONaOwYX7AFeUAPh2oaXikSYy6AnqNOafL9GIcFmkOOpbUTmrV+isK5YEN8qx0qb7MVWqujMjjChCyjm57JGwz865LxR3i1xROjkDw6gdO+/WtWvA4F2MYPrmufVEOn9iGoXx4PTB159xM3FxgiPq646bZJPyG1GR8RV4l5kuS3VRkE+u29MJeCW+o/wCHCb9qXwWUcrskLkMhIIePfaln8X1IaPyPcTsnGPZwzvLGE3zqzhennVI+kMNzCOVIgZhnwrn+m9XS8KkOolkOeuARS+a0VZUibBJxjx7Y+Yqb+PO32KKtD9QkcZt8DIJPf7Na9QvsCnfT1/5R16k/jS/Yp56fo7aX5nIk0SOTOYtAGMAY6n1JAzRlxf3Ui3BEUdubXA0SNggnGATvmkPCeKNwi5dJ9XIlkL6yNwx7GtBdkTxuY0ilEi5YIN3HxNbKrbk3BdilZeJySTJNHb2aNqLOo1rjs3n5/pQ62cGlTPLzpGzkhjhhjY+QNMnSGZHEscij3WjddIONth0qtLiCFVVok2GAG3wPLG9JKu3pBZIXzcEMZRCp+1OFeNwcH1oabgtta3tsb67iMWpebEu7Adh86frxG3jwSE3PTGPzq7Tw25kivGZllTGdDDf400KjB2ZHi3Ekvv8ACWnD4I0Vs/a9DgYGR8DQjR3sNi0zTIgVc5gGykHGAMV3i09nNcyDnR6MALp66u5zg+lByT2ixRxR3M0qoN9Qbxfn2p8pMIuC2Se1W4sxI1oCxddbTAtt6b9sVSFijguGWXlyoVBeNdQAG2CP70wfiFleW6xMGIRdPh21ADoTQ2pYVf2Xhyoz41EuCCAcjOKXKXY+cOihLee6tUeQOyNuCMA+fxFUxySe3i3j5z9TylXLEgbE9O/kKmL2+ZlBcH/gPhn1q6FeJ3FxqV8LH1wuc+dCuuXoHUT0ekWSGWY3x5RY6gGfVliM9AKHnj4jEystwqEHHgcKdx5YyKLgsY7lZobhpeegOAjYyMbYFWWVjw2W7eARtzlH39yGo8kUJeT6IwX/ABCxhiiXiekjJcOQcHPTfrVsv0svi6Ik7csbEkKCTjvUyIEu3tZ7ORVRBpkZdRBO21Tu+CRZEsDQyMqaVXVjBPp3NbmhkmcT6ZTCVVnnQoGGdAyT+FOj9M7IEqVdiBlhjB/CslZWU9k8ntMcsQ0ahlBknzFTZTJCORZ27JkLkjJLHqd/1rM0tGumns00/wBLrfUGSKRICCDIw79jTLh/HeHcRVninG2cltgawS2pNuA+LfDZxqBxjYnB6Dy3q/kpIY4jclpEGqMyL1B2BwaR1bPYeCLN1HdcPvIsJMjK/hx59P1FckhhRAI9lTYeQ9K+dSJfpMTb3o1Z6FxnIGDjFQll4sEi8Mz8vppl2PyFUjVb7Ffx4o+leyA7h1r1fPz9IuOqSBbNtt+zH616mzl7E8MfQXxiSzY8xI1MTbPHjHzHrQvCOLHhs5idRJaSHCMR0oeOfmMdUaY7bVI23veANE3vLjoPSueKUeGapZIYX1yBN4DgNls771QJp3+1dADjAbcmoRF4SqykmI7Rydcehq8Typqik04U7aerVuK3EWV07MBmw5JPMYjv1oJxNrI2i6gHG/xprcxssALHQWGcat6qgfJAVW+OM1SFuyEpSWgVY3fSZMFlPUjrRkdrL4W5RIC5B09/KmUNlhNTISx3xjp60/4HwoyIJblPsT0XuPWqR/PRPJ35M7Dwi5uI0bBSM9NqMfhsNnEjrGWf7xc1rpIhFGqQx+FdwfSlHEIgIi864ydhmo1W07ItG+xFBbOzCd1LR5GEUDAJ74pgiR2YUqjeLYYOcbfkKDa+gtZTiUdeh86rbjEUjeN9QzsB0xXDJ1JM9CCikTLRi7WWGSVFYlmBj1HA8qbXd7whlWGdgrsNWrGknt8jSCfiXtDgwStF2BVc9qbwrJdGKDTFdxhd5pFx/PerwUmkK8Vyy234KoijayvI2d2Z2EqZeQdMfKlt1byPFJz0mtxA5I8RAY6cZwf6U3uuIWlgwFyyyAjYAYx59DvVUl9aPGqvzo4TnEQ6H8d6vbqRLy20J4HvIOU8IZ4JVDbjIOM7Z9e/ai2Y39kssaJEoYMADyizZ3GO+1QNzw0NpjEg8YYK6bVcsFosvtMcZLEaQrnbrSTUGuOGaqvsi9ibWNWuUHMHbY5Hbc+XnQycKa9kIFw6Fh4SQB8vWucfUlVltE5nh5bZYBsegqhZZkhhmWJkVXUEypqI9AQKkqavdMoqnAX9QGwQyvNE5A8WwA370POhjinK3ukIucacgfPz9Kqbjksky215A8kbtsxOF6/liquI39zHdSRkarcHCFcaVA8sdadQlcZ6AzHeE5DT4PT/AAhP9a9XToY5Nycnf71ep7P0JlIBBJGkHB8vKi0mMRxIfeHh+NWC1jJGtR6kVE22ibEq5TtvTOUGjiTl0EiRRGVb3W2ZT0qpZUgwJgzwnZX66e9FewryubGdWNsYoy14ZHoZcnlsPEvYVBTUeTrSyXJTZwW1wRqiR3Pu7ZFMfYNEi6YwCfIUn+q7jhs3Mhcy2pODj7vx/Wm9lxe5t8syLJGmG7nbON/h12rHFyd4vgMV2uTU8H4VBb263E6uZnAyH/oKYNJHFq1KAo6AHNY2T6U3jyyF41ADEYTy7HNAwXntLcq8mkhhkfUxjOCx2949xXX5lCNoiL4kn+TNHxLj8NuSrNGgxuurf5Ug4qL2dpmjM5GoAZUjGRnv6Cq720eyTncNhjGDpkMuHbGfeGc4+OKBt7+7WRpmnDLJ76s3iYfrSxeUbt3G8fNkgReG3UnMZlyQAT6DzNVva8jQUKuzA5AO6n5U0SMQMZIGka391JQDlfQjyogyxxBI3gjk6AKmN8nqPz27VmRXxK4njmEKHJ7fMUfFxcNa8lTyAAQwByTVfskcjF40AVj16j8K4vDZJZOUuSo32TFLkijoq1xh9Xe0DU6khsEDtUL229ntmldZXWPyzvXoZbrg9sXtpIzGFGVcjAJ6Y+NM7PjNtdCL2plDnYAqV1eeR2+GaVwlsg4rsW8P4vYPGqTDlSAYBJ6iijPw6U4VwJCRsy+fnUOJ8Bzd87hscBVhh4TJjV6kHavaby2uQqcK2RAT4Rg6Rtv0zRON0KoRbJ6JorvlywFU6oMeH8f6VVd3HE4Jo0jWyjjz4zqJP4H49KdcNee6tVF1qZy2rIXoPJvWq+I8PkAaQKDv2328qlJYcxQIR3Njw2dYYxzUkRdxExAz1xv2paI4Udgtu+NbHTLvtkAYPwzR12ixKHiJ1A5x5+dSdBIkYiUcx98kdKyFZhKT0LjMwJAtXwOmEWvU2FpcY2Df/c16t84Zy9Cv7QJhYwTjOT2q6CGcqxkCHvkHNCxAhgFmxzOisBv/AOb0WLiSNSdOVDEYHp5Usm+hWkkGWYlILBGJ80PamluEhJfI0uPCp7HrSex4kivoyFPbO386OuZsqp158jUJt3sXpQXDuH82FMx+D7Q40n7xNIszWV+sEiAQv0J3GD1x60ZEyyEBsMc6ht3qXF42urAjUBKhyPOsoSwlZ6ZecLq6FvEbcwTcuMkqwzC5GMqe1BQSKEInYnLYwBg/+CjrKT6zzBczKGiwXJJwpGNh2333qtpo7K4aIQxgrNrUuMnbbr2/vXoY24FhUuShur+KyKW0RcGMlmYZyP0FBtw2/ihed4CmmQggY9Py3qS8XuY30G4C6HLIFXYr5bdqt+tppYng57DL6wS2+fL4U6VgxbdxnwiQS2gnkcRlW08vl5DbZx6ipR27RwzzGB55Fjzb20i6VU/eCd+naqFnabhgit3ktbiPblRvpWQE7kY771Pg9xrkaKe2lbxZjljjLPqHr6HuPKh86FlF7ZSLyRkaTh9qsTBU5wIzpI8ge1FW0d3eRNdSTyIQ3hiG6g4x0HYjtXeIWTyQGaSRbW6XOJHcLzfQjO2ahYyT2sqSOrNMyDmRKdKhvUnr8qVuTXAnDLby0trK35slrNLIqhmULhWOO47UNBJc8QZLdbWGOApr0quOp8zRt/xi/KOtryljC7+HOd+xpdaSpxjlxTyzDRkNHGDpO2xyPh3pVe3IWaCDcX9lIsEQE0A3aNXDH8+g+FHWPFLK7YiOWS1n7xO2AfgelZlIp7a8drAqIgcrK7jS4O+PX5VfNw+8vFDchtXRXVDGo/ibqKZX0LKMXyhzdXt/CdEkpCZ6qMk/Ohvri4tXVzIHB2IfND+3Q2VnDbT3MNwyqM6ZAQjeQb8dqFu5bedSYTy8E591wduuc7VKVNtk1wxxM1lxaPXbSaJz0XPU/HvS5+ZbzDWMMm2DQVqJWjiSR4x4h7hx+famkgmVNHEYmkKN9nOrBsDHnUnSkiqcWN4505a5cZwM+IV6kAnuVAVLcso2BwdxXaTwsfJegcW7tL4yyRq+VUnG2TnpTB0YxgLhE9aD9pjkRjqwytgFuoquS4wwWR9+oNPZs5E7l0iQw4MrKfLFXPdRgaVTZV60nuGW4LFHI5Y3U+fpQZvAp0zask4Bz0qnhy5ZSNTHg0FpxKIuBJlf9rHGKJuLnMwKnJwBv94eVZy2RJZCWIAzhRnIPrTqC2kjjUs2sZyCN8VKpTjF3LQqX4BJJViuTPp8DgLKBtlex+P6VbfWDSw+GbUxUtG5Pvenxqy9t9VsX+/kjA71XwS7K/4W7Bwnijz1IrqpSU42FleLyQnlt9LOJZWDogbwDOD5GncfDoUsTdqjyo66UGvGlvXFTNqbq/Lpyo8sdb9VKY3NN+CRC0R4/Hch2I5caZXTnY589qeWWhso2vcA4bxaCO7aG5tkS2nGPAMhSOufxpvxS1aK0jNpcMlsmX5aNgOCcnf+RoY21rbTSTXfsiAyaleZ9TIPLSu3XPfvXVnstL8gXV27vqcpmNGHl1HhobSdxJSu7o61rZywsvsqDUmNc826/AAn+QoeHhdzb2x0yPeOilkLx6Qp7bnqKJW9vSW9ktLe3AGc6dbD59PwqiWyv7yQm7uWaAgZBbG/lgVKdeHsFGRDCRTuvELqAJHkEuCwY9gOgzv0qKXvD7eNobW3upQ2ds8tTkknbrjc0xgsLW3jVLdAmltWfUVWEkUsZWiIJ2A6kVGXy0/qhlTemxbJccSeNU4dbQWsSjSmhASB8SKrfg17dZPEL1pNvvMT+Q2p4GQYMi7duwFSedADgHHnsAKl56stDYJCGTgVqlsiRK5Yb6VJH9hXBG0NxyR7MwAUhSMnIOe/xA3o+S9i5rKoUMmCwz7o86XqySFnWTRqYg7b9e34VaE5LZGUVcpuWtbG7Se9t1kQZAjtwoz5ZOc9aV8Q4sb2Dk8P4cbcE7yZJOPLNG8RJgt3e3t5Z5OxPuj8azk898x0kaARg75Nd1NyktEm4R5uEiDiAAAcY/7DXqCzcf73/E16qYC/yEPtZVArwkxbBMsMaqHlVpRHlihYnC75B9NulMLL9hF8R/Kq0/zP8P6VxJ2LJIChhYHU6Yw4LuDjUf0oeO05qsGChVHhB270ZxP3Lf8A7m/nRUH7CT9406m7XFlEUPzLWcK48OSCfLyppw7is1oBjTIhxkHvVHFf2s/yquH3qaSUo8kldaNPa3sF3PomVIoeWCpwdRbvk+VX3fBYLlA8LYbOQyndSOhH6Uoh6R/CtDD+ySuGSwd4l4VXLhi2Gw4tG2Q1o3/Ns9PUf3pglnxC5XTc8Qldf9kHgH40Zb+6PjRf+maHWnLspZJaAIOB20TB+SNX+5/Ex+ZomSWxhPKnnjBAyUzk1VP75/c/qaxt1/63L+7/AFpVTzf5MTM0vEPpFw61Rlt9U8oGwUbfjWfvfpNNKUCQkFDq2JGo46Ed6Aj/AGn8Iqt/21dUPj009CKpL2Fx8evnWNCzHHvMAAD+FNLTjUhZedDzB5Dr+dIk9xfiaKXrHSVIRWkNFt7NbyrS/tRhDHqHQnP9qzfEOB3EevlsTHnfxA7fDFPODf5NP3jXrr7/AMT/ACqUZNcopfmxh7sThgXlkfB2DHGDQsF5KJWEZLSg7ADbNMb/AN6T96g4/wBqK76bTjdonN2YRrvphuEOAcqRsKiIJSwE4Gn02oq3/wBT4VGbqKpGTkjjnLFkeVCPupXqqPU16sxNyP/Z"/>
          <p:cNvSpPr>
            <a:spLocks noChangeAspect="1" noChangeArrowheads="1"/>
          </p:cNvSpPr>
          <p:nvPr/>
        </p:nvSpPr>
        <p:spPr bwMode="auto">
          <a:xfrm>
            <a:off x="155575" y="-547688"/>
            <a:ext cx="1695450" cy="11525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8" name="AutoShape 10" descr="data:image/jpeg;base64,/9j/4AAQSkZJRgABAQAAAQABAAD/2wCEAAkGBwgHBgkIBwgKCgkLDRYPDQwMDRsUFRAWIB0iIiAdHx8kKDQsJCYxJx8fLT0tMTU3Ojo6Iys/RD84QzQ5OjcBCgoKDQwNGg8PGjclHyU3Nzc3Nzc3Nzc3Nzc3Nzc3Nzc3Nzc3Nzc3Nzc3Nzc3Nzc3Nzc3Nzc3Nzc3Nzc3Nzc3N//AABEIAHkAsgMBIgACEQEDEQH/xAAbAAACAwEBAQAAAAAAAAAAAAAEBQIDBgEAB//EAD8QAAIBAwIEAwQHBgYBBQAAAAECAwAEERIhBRMxQSJRYRQycYEGFSNCkaHRM3KCscHhJDRDUmJz8DVEU5KT/8QAGQEAAwEBAQAAAAAAAAAAAAAAAAIDAQQF/8QAJREAAgEEAgICAgMAAAAAAAAAAAECAxESMSFBE1EEMiJSFCNh/9oADAMBAAIRAxEAPwD6gSuBuPxqJZexFLmcHCmdFPkSB/WuSpMV8E/XphC1SjOxSVINYvuQUx6mq9Ux91oz86TPb8SfpcYXyEW/867Fa3i5LyTt/CB/WmyTEcLDhoLhxsV+Rqh7C6fY6MfvmlrJfoTpjuyR6Cqjc3w96K5HxA/StYriuxr9VTfeAx+8a83CH7hfmaVJNdsOsi/MVb/jGOVnbPTGukaZqjEPPBpCMfZ9fM11eCnVuE/Emlcp4ivu3+n5mhZZb5NpOJ4+ZrMRrI0i8FIGwj/Op/U3nKo+Aziseby/Hu8Ukx6aqgb7ibHA4hKcerCjC+2F0jajhRj2W5YfACvHhkne6cfurj+dYiS4vSfFfXLeYEjVW0d2cabmUk9QJG6UOAZI2r8OAIzfSfxEV76pMm/tTMPhWUtUEILPPcu5G2h2wD6+dSJvS2YXnx/2GjFe0GzVLwpht7Rj4qK61gR/7hf4kFZcNxXGWluv4X/tUpZOKKm8l3n0AbH5VnHsLGnh4Y5Geeg8sKKuFnMv+spH7tZVJOMOuBM+rtrTH9K67ccA+zcPjqABWpI2yNX7PL3lXb/iakLc48RzWPN7xlAPskz3zGRUfrnigIDQx/IMKxpDJf6bLkehrlZL634l/wDAP/0NepfxGs/Y0n0nOwzQ+tV96otLPpAd0Yd9ajJ+YFQuoZORzCgXGdKKxGs0RmmjZJlomtTsxYfA1WyoclJSB5af1pI89/E7NHGpVTjUqj1xkfI0KeIXQDNPOYwQASUOfwG1Y5oZUn7Gkk13G2mHiDrv2cmro+L3tqCZ5XkXVgczTv8A1pXBNYPJzHbmLGuV3Khj6Y6Utub+3U8xYdMo31ByR8xRk2Cpx7NknH7RsCRRv17Yo6OfhdwP8xEu2wbYmsii3D2kcxM7RNGXXMITXjp1oSGVSnKR8TawWTSTjB6EZxWKTN8cT6F9SxSL9hImdjkHIoG54FIZFETRyZ3boCo8+hrMxcQSCPEGq0mJ3LArqBxVcXFb/Vi3nuGXSNTsulceW+/pRm+jPCns0knBp4lBCMfTTQrQzpkPbMMehFRtPppLDFGszapAmGj5Z1avTz/CmK/Ti1lkaIWjEjChmIAzTeSL+yEdGa+rFeSu2hh6ZFeEz6yNCk4yc9qMfj5vpWjRbNGVsNqySP5V1LU305RbwBuuI0UHH86X+pmONaOwYX7AFeUAPh2oaXikSYy6AnqNOafL9GIcFmkOOpbUTmrV+isK5YEN8qx0qb7MVWqujMjjChCyjm57JGwz865LxR3i1xROjkDw6gdO+/WtWvA4F2MYPrmufVEOn9iGoXx4PTB159xM3FxgiPq646bZJPyG1GR8RV4l5kuS3VRkE+u29MJeCW+o/wCHCb9qXwWUcrskLkMhIIePfaln8X1IaPyPcTsnGPZwzvLGE3zqzhennVI+kMNzCOVIgZhnwrn+m9XS8KkOolkOeuARS+a0VZUibBJxjx7Y+Yqb+PO32KKtD9QkcZt8DIJPf7Na9QvsCnfT1/5R16k/jS/Yp56fo7aX5nIk0SOTOYtAGMAY6n1JAzRlxf3Ui3BEUdubXA0SNggnGATvmkPCeKNwi5dJ9XIlkL6yNwx7GtBdkTxuY0ilEi5YIN3HxNbKrbk3BdilZeJySTJNHb2aNqLOo1rjs3n5/pQ62cGlTPLzpGzkhjhhjY+QNMnSGZHEscij3WjddIONth0qtLiCFVVok2GAG3wPLG9JKu3pBZIXzcEMZRCp+1OFeNwcH1oabgtta3tsb67iMWpebEu7Adh86frxG3jwSE3PTGPzq7Tw25kivGZllTGdDDf400KjB2ZHi3Ekvv8ACWnD4I0Vs/a9DgYGR8DQjR3sNi0zTIgVc5gGykHGAMV3i09nNcyDnR6MALp66u5zg+lByT2ixRxR3M0qoN9Qbxfn2p8pMIuC2Se1W4sxI1oCxddbTAtt6b9sVSFijguGWXlyoVBeNdQAG2CP70wfiFleW6xMGIRdPh21ADoTQ2pYVf2Xhyoz41EuCCAcjOKXKXY+cOihLee6tUeQOyNuCMA+fxFUxySe3i3j5z9TylXLEgbE9O/kKmL2+ZlBcH/gPhn1q6FeJ3FxqV8LH1wuc+dCuuXoHUT0ekWSGWY3x5RY6gGfVliM9AKHnj4jEystwqEHHgcKdx5YyKLgsY7lZobhpeegOAjYyMbYFWWVjw2W7eARtzlH39yGo8kUJeT6IwX/ABCxhiiXiekjJcOQcHPTfrVsv0svi6Ik7csbEkKCTjvUyIEu3tZ7ORVRBpkZdRBO21Tu+CRZEsDQyMqaVXVjBPp3NbmhkmcT6ZTCVVnnQoGGdAyT+FOj9M7IEqVdiBlhjB/CslZWU9k8ntMcsQ0ahlBknzFTZTJCORZ27JkLkjJLHqd/1rM0tGumns00/wBLrfUGSKRICCDIw79jTLh/HeHcRVninG2cltgawS2pNuA+LfDZxqBxjYnB6Dy3q/kpIY4jclpEGqMyL1B2BwaR1bPYeCLN1HdcPvIsJMjK/hx59P1FckhhRAI9lTYeQ9K+dSJfpMTb3o1Z6FxnIGDjFQll4sEi8Mz8vppl2PyFUjVb7Ffx4o+leyA7h1r1fPz9IuOqSBbNtt+zH616mzl7E8MfQXxiSzY8xI1MTbPHjHzHrQvCOLHhs5idRJaSHCMR0oeOfmMdUaY7bVI23veANE3vLjoPSueKUeGapZIYX1yBN4DgNls771QJp3+1dADjAbcmoRF4SqykmI7Rydcehq8Typqik04U7aerVuK3EWV07MBmw5JPMYjv1oJxNrI2i6gHG/xprcxssALHQWGcat6qgfJAVW+OM1SFuyEpSWgVY3fSZMFlPUjrRkdrL4W5RIC5B09/KmUNlhNTISx3xjp60/4HwoyIJblPsT0XuPWqR/PRPJ35M7Dwi5uI0bBSM9NqMfhsNnEjrGWf7xc1rpIhFGqQx+FdwfSlHEIgIi864ydhmo1W07ItG+xFBbOzCd1LR5GEUDAJ74pgiR2YUqjeLYYOcbfkKDa+gtZTiUdeh86rbjEUjeN9QzsB0xXDJ1JM9CCikTLRi7WWGSVFYlmBj1HA8qbXd7whlWGdgrsNWrGknt8jSCfiXtDgwStF2BVc9qbwrJdGKDTFdxhd5pFx/PerwUmkK8Vyy234KoijayvI2d2Z2EqZeQdMfKlt1byPFJz0mtxA5I8RAY6cZwf6U3uuIWlgwFyyyAjYAYx59DvVUl9aPGqvzo4TnEQ6H8d6vbqRLy20J4HvIOU8IZ4JVDbjIOM7Z9e/ai2Y39kssaJEoYMADyizZ3GO+1QNzw0NpjEg8YYK6bVcsFosvtMcZLEaQrnbrSTUGuOGaqvsi9ibWNWuUHMHbY5Hbc+XnQycKa9kIFw6Fh4SQB8vWucfUlVltE5nh5bZYBsegqhZZkhhmWJkVXUEypqI9AQKkqavdMoqnAX9QGwQyvNE5A8WwA370POhjinK3ukIucacgfPz9Kqbjksky215A8kbtsxOF6/liquI39zHdSRkarcHCFcaVA8sdadQlcZ6AzHeE5DT4PT/AAhP9a9XToY5Nycnf71ep7P0JlIBBJGkHB8vKi0mMRxIfeHh+NWC1jJGtR6kVE22ibEq5TtvTOUGjiTl0EiRRGVb3W2ZT0qpZUgwJgzwnZX66e9FewryubGdWNsYoy14ZHoZcnlsPEvYVBTUeTrSyXJTZwW1wRqiR3Pu7ZFMfYNEi6YwCfIUn+q7jhs3Mhcy2pODj7vx/Wm9lxe5t8syLJGmG7nbON/h12rHFyd4vgMV2uTU8H4VBb263E6uZnAyH/oKYNJHFq1KAo6AHNY2T6U3jyyF41ADEYTy7HNAwXntLcq8mkhhkfUxjOCx2949xXX5lCNoiL4kn+TNHxLj8NuSrNGgxuurf5Ug4qL2dpmjM5GoAZUjGRnv6Cq720eyTncNhjGDpkMuHbGfeGc4+OKBt7+7WRpmnDLJ76s3iYfrSxeUbt3G8fNkgReG3UnMZlyQAT6DzNVva8jQUKuzA5AO6n5U0SMQMZIGka391JQDlfQjyogyxxBI3gjk6AKmN8nqPz27VmRXxK4njmEKHJ7fMUfFxcNa8lTyAAQwByTVfskcjF40AVj16j8K4vDZJZOUuSo32TFLkijoq1xh9Xe0DU6khsEDtUL229ntmldZXWPyzvXoZbrg9sXtpIzGFGVcjAJ6Y+NM7PjNtdCL2plDnYAqV1eeR2+GaVwlsg4rsW8P4vYPGqTDlSAYBJ6iijPw6U4VwJCRsy+fnUOJ8Bzd87hscBVhh4TJjV6kHavaby2uQqcK2RAT4Rg6Rtv0zRON0KoRbJ6JorvlywFU6oMeH8f6VVd3HE4Jo0jWyjjz4zqJP4H49KdcNee6tVF1qZy2rIXoPJvWq+I8PkAaQKDv2328qlJYcxQIR3Njw2dYYxzUkRdxExAz1xv2paI4Udgtu+NbHTLvtkAYPwzR12ixKHiJ1A5x5+dSdBIkYiUcx98kdKyFZhKT0LjMwJAtXwOmEWvU2FpcY2Df/c16t84Zy9Cv7QJhYwTjOT2q6CGcqxkCHvkHNCxAhgFmxzOisBv/AOb0WLiSNSdOVDEYHp5Usm+hWkkGWYlILBGJ80PamluEhJfI0uPCp7HrSex4kivoyFPbO386OuZsqp158jUJt3sXpQXDuH82FMx+D7Q40n7xNIszWV+sEiAQv0J3GD1x60ZEyyEBsMc6ht3qXF42urAjUBKhyPOsoSwlZ6ZecLq6FvEbcwTcuMkqwzC5GMqe1BQSKEInYnLYwBg/+CjrKT6zzBczKGiwXJJwpGNh2333qtpo7K4aIQxgrNrUuMnbbr2/vXoY24FhUuShur+KyKW0RcGMlmYZyP0FBtw2/ihed4CmmQggY9Py3qS8XuY30G4C6HLIFXYr5bdqt+tppYng57DL6wS2+fL4U6VgxbdxnwiQS2gnkcRlW08vl5DbZx6ipR27RwzzGB55Fjzb20i6VU/eCd+naqFnabhgit3ktbiPblRvpWQE7kY771Pg9xrkaKe2lbxZjljjLPqHr6HuPKh86FlF7ZSLyRkaTh9qsTBU5wIzpI8ge1FW0d3eRNdSTyIQ3hiG6g4x0HYjtXeIWTyQGaSRbW6XOJHcLzfQjO2ahYyT2sqSOrNMyDmRKdKhvUnr8qVuTXAnDLby0trK35slrNLIqhmULhWOO47UNBJc8QZLdbWGOApr0quOp8zRt/xi/KOtryljC7+HOd+xpdaSpxjlxTyzDRkNHGDpO2xyPh3pVe3IWaCDcX9lIsEQE0A3aNXDH8+g+FHWPFLK7YiOWS1n7xO2AfgelZlIp7a8drAqIgcrK7jS4O+PX5VfNw+8vFDchtXRXVDGo/ibqKZX0LKMXyhzdXt/CdEkpCZ6qMk/Ohvri4tXVzIHB2IfND+3Q2VnDbT3MNwyqM6ZAQjeQb8dqFu5bedSYTy8E591wduuc7VKVNtk1wxxM1lxaPXbSaJz0XPU/HvS5+ZbzDWMMm2DQVqJWjiSR4x4h7hx+famkgmVNHEYmkKN9nOrBsDHnUnSkiqcWN4505a5cZwM+IV6kAnuVAVLcso2BwdxXaTwsfJegcW7tL4yyRq+VUnG2TnpTB0YxgLhE9aD9pjkRjqwytgFuoquS4wwWR9+oNPZs5E7l0iQw4MrKfLFXPdRgaVTZV60nuGW4LFHI5Y3U+fpQZvAp0zask4Bz0qnhy5ZSNTHg0FpxKIuBJlf9rHGKJuLnMwKnJwBv94eVZy2RJZCWIAzhRnIPrTqC2kjjUs2sZyCN8VKpTjF3LQqX4BJJViuTPp8DgLKBtlex+P6VbfWDSw+GbUxUtG5Pvenxqy9t9VsX+/kjA71XwS7K/4W7Bwnijz1IrqpSU42FleLyQnlt9LOJZWDogbwDOD5GncfDoUsTdqjyo66UGvGlvXFTNqbq/Lpyo8sdb9VKY3NN+CRC0R4/Hch2I5caZXTnY589qeWWhso2vcA4bxaCO7aG5tkS2nGPAMhSOufxpvxS1aK0jNpcMlsmX5aNgOCcnf+RoY21rbTSTXfsiAyaleZ9TIPLSu3XPfvXVnstL8gXV27vqcpmNGHl1HhobSdxJSu7o61rZywsvsqDUmNc826/AAn+QoeHhdzb2x0yPeOilkLx6Qp7bnqKJW9vSW9ktLe3AGc6dbD59PwqiWyv7yQm7uWaAgZBbG/lgVKdeHsFGRDCRTuvELqAJHkEuCwY9gOgzv0qKXvD7eNobW3upQ2ds8tTkknbrjc0xgsLW3jVLdAmltWfUVWEkUsZWiIJ2A6kVGXy0/qhlTemxbJccSeNU4dbQWsSjSmhASB8SKrfg17dZPEL1pNvvMT+Q2p4GQYMi7duwFSedADgHHnsAKl56stDYJCGTgVqlsiRK5Yb6VJH9hXBG0NxyR7MwAUhSMnIOe/xA3o+S9i5rKoUMmCwz7o86XqySFnWTRqYg7b9e34VaE5LZGUVcpuWtbG7Se9t1kQZAjtwoz5ZOc9aV8Q4sb2Dk8P4cbcE7yZJOPLNG8RJgt3e3t5Z5OxPuj8azk898x0kaARg75Nd1NyktEm4R5uEiDiAAAcY/7DXqCzcf73/E16qYC/yEPtZVArwkxbBMsMaqHlVpRHlihYnC75B9NulMLL9hF8R/Kq0/zP8P6VxJ2LJIChhYHU6Yw4LuDjUf0oeO05qsGChVHhB270ZxP3Lf8A7m/nRUH7CT9406m7XFlEUPzLWcK48OSCfLyppw7is1oBjTIhxkHvVHFf2s/yquH3qaSUo8kldaNPa3sF3PomVIoeWCpwdRbvk+VX3fBYLlA8LYbOQyndSOhH6Uoh6R/CtDD+ySuGSwd4l4VXLhi2Gw4tG2Q1o3/Ns9PUf3pglnxC5XTc8Qldf9kHgH40Zb+6PjRf+maHWnLspZJaAIOB20TB+SNX+5/Ex+ZomSWxhPKnnjBAyUzk1VP75/c/qaxt1/63L+7/AFpVTzf5MTM0vEPpFw61Rlt9U8oGwUbfjWfvfpNNKUCQkFDq2JGo46Ed6Aj/AGn8Iqt/21dUPj009CKpL2Fx8evnWNCzHHvMAAD+FNLTjUhZedDzB5Dr+dIk9xfiaKXrHSVIRWkNFt7NbyrS/tRhDHqHQnP9qzfEOB3EevlsTHnfxA7fDFPODf5NP3jXrr7/AMT/ACqUZNcopfmxh7sThgXlkfB2DHGDQsF5KJWEZLSg7ADbNMb/AN6T96g4/wBqK76bTjdonN2YRrvphuEOAcqRsKiIJSwE4Gn02oq3/wBT4VGbqKpGTkjjnLFkeVCPupXqqPU16sxNyP/Z"/>
          <p:cNvSpPr>
            <a:spLocks noChangeAspect="1" noChangeArrowheads="1"/>
          </p:cNvSpPr>
          <p:nvPr/>
        </p:nvSpPr>
        <p:spPr bwMode="auto">
          <a:xfrm>
            <a:off x="155575" y="-547688"/>
            <a:ext cx="1695450" cy="11525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20" name="Picture 12" descr="https://encrypted-tbn0.gstatic.com/images?q=tbn:ANd9GcTS4vl57kiBR8wWOrY5rT-mPxUvFzUx2bqQHorQgTbZ9kQ8kV6K"/>
          <p:cNvPicPr>
            <a:picLocks noChangeAspect="1" noChangeArrowheads="1"/>
          </p:cNvPicPr>
          <p:nvPr/>
        </p:nvPicPr>
        <p:blipFill>
          <a:blip r:embed="rId3"/>
          <a:srcRect/>
          <a:stretch>
            <a:fillRect/>
          </a:stretch>
        </p:blipFill>
        <p:spPr bwMode="auto">
          <a:xfrm>
            <a:off x="785786" y="3429000"/>
            <a:ext cx="5072098" cy="303272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Alfred</a:t>
            </a:r>
            <a:endParaRPr lang="ru-RU" dirty="0"/>
          </a:p>
        </p:txBody>
      </p:sp>
      <p:sp>
        <p:nvSpPr>
          <p:cNvPr id="3" name="Content Placeholder 2"/>
          <p:cNvSpPr>
            <a:spLocks noGrp="1"/>
          </p:cNvSpPr>
          <p:nvPr>
            <p:ph idx="1"/>
          </p:nvPr>
        </p:nvSpPr>
        <p:spPr/>
        <p:txBody>
          <a:bodyPr>
            <a:normAutofit/>
          </a:bodyPr>
          <a:lstStyle/>
          <a:p>
            <a:r>
              <a:rPr lang="en-US" sz="2000" dirty="0" smtClean="0"/>
              <a:t>Danish soldiers destroyed more buildings nearly 5 hundred </a:t>
            </a:r>
          </a:p>
          <a:p>
            <a:r>
              <a:rPr lang="en-US" sz="2000" dirty="0"/>
              <a:t>y</a:t>
            </a:r>
            <a:r>
              <a:rPr lang="en-US" sz="2000" dirty="0" smtClean="0"/>
              <a:t>ears later. King Alfred was king of England then. He got the Danes to leave London and his men built the town again.</a:t>
            </a:r>
            <a:endParaRPr lang="ru-RU" sz="2000" dirty="0"/>
          </a:p>
        </p:txBody>
      </p:sp>
      <p:pic>
        <p:nvPicPr>
          <p:cNvPr id="18434" name="Picture 2" descr="King Alfred as Founder of the British Navy in Stained Glass"/>
          <p:cNvPicPr>
            <a:picLocks noChangeAspect="1" noChangeArrowheads="1"/>
          </p:cNvPicPr>
          <p:nvPr/>
        </p:nvPicPr>
        <p:blipFill>
          <a:blip r:embed="rId2"/>
          <a:srcRect/>
          <a:stretch>
            <a:fillRect/>
          </a:stretch>
        </p:blipFill>
        <p:spPr bwMode="auto">
          <a:xfrm>
            <a:off x="928662" y="3000372"/>
            <a:ext cx="3429024" cy="3429024"/>
          </a:xfrm>
          <a:prstGeom prst="rect">
            <a:avLst/>
          </a:prstGeom>
          <a:noFill/>
        </p:spPr>
      </p:pic>
      <p:sp>
        <p:nvSpPr>
          <p:cNvPr id="18438" name="AutoShape 6" descr="data:image/jpeg;base64,/9j/4AAQSkZJRgABAQAAAQABAAD/2wCEAAkGBwgHBgkIBwgKCgkLDRYPDQwMDRsUFRAWIB0iIiAdHx8kKDQsJCYxJx8fLT0tMTU3Ojo6Iys/RD84QzQ5OjcBCgoKDQwNGg8PGjclHyU3Nzc3Nzc3Nzc3Nzc3Nzc3Nzc3Nzc3Nzc3Nzc3Nzc3Nzc3Nzc3Nzc3Nzc3Nzc3Nzc3N//AABEIAIIAZgMBIgACEQEDEQH/xAAbAAACAgMBAAAAAAAAAAAAAAAEBQAGAgMHAf/EADoQAAIBAwMBBgQEBAQHAAAAAAECAwAEEQUSITEGE0FRYXEUIoGRMqGx0UJSwfBiouHxByMkQ3KCkv/EABkBAAMBAQEAAAAAAAAAAAAAAAIDBAEABf/EACMRAAICAQMEAwEAAAAAAAAAAAABAhEDEiExMkFRYQQTIjP/2gAMAwEAAhEDEQA/AKZIc8Vsg8Bn5SOtL5pwn4QxPrwKGkurhvl34Hgq8f60rSxupIsdvIAcHnHHvTW5hMUlvJBJuglQs24c1VtCJFxPHMWXhWUEeHjVoiv4JmS2clYUGEkHUHx+hpUlQ2Dvg32UjxzfIAVYjcKtnwlvqelNZXse+CZMMPEeRHkRXM9QkuoNWle1lkKgKSy9AcdDx6VadA7TTsEiuY0dQMd7H8v38PsfpQfW1ugvsTVHM+0ujT6Jqs1jN82w5R8fjU9GoW2t2e3bGMt411/tXplrrVj8YqbpLZSRxyV8f3rnssCRD5cAUxZrVC1i3sTw6eQS0rYA8AetaZ0AlIVcCmFxMEHHJoUFpDkj8qOLfLOaXCBdhrNYc1uMeTwRWBBH8WKKwaPfwDFSovP4hxUrjqH0kIJJNeRxLG3yKBnrjxoiUHgY8and5IrJSXBiXcgC8HxHQ+VbId+5QASDyDXoiDgqeh4NZQ2E8a4iu2VR03KCfvSWhsZOPBYNK2qnevjnoP61leS2/ebo4og3iwXBNLLZPhYu7V3I8SxzzWEu4t8rdT81dRt7Fx0C6idSrjC/h9K5x2nhmsNXurUn5IX+Q/4TyD9jVq0u7MTLGEHLDNE9puzd1f3cV/plmbgRwHvVEu0jaeNvPI5OQPLiuSSe4LbOXSK/dhyDgkjPtj9xUXdtAzV5gR20SbT9Y0qKEwD4gbMqy5GQceoBz9apmAPDmjUrBowCDHQVh3Qz83NbjWB9aI4gxjjFSvRAoUPISVboFODUrNjNywyYrDJxwazl5HFa1HIBFFO2zlwbIu8Ibb1xxW43zBDsifIUNyMZGM5+1DySC3j7yRwiA4yTW2zickRvIxVRiLgjMZ5H6kfSgaNQesscsYeMMEPQP+IehrW/AVtrEZ5x4etYWlu8Kuj8qG+U+YooLhcDilMYgzTExPGq8F+VcEEdPA06167CPDD30iPE4Vip4RWx+PH8OQMe9UqSYW4kltN7wxFTKygssbZB69Mnyo+S+kETzzYeG7j7vJ6EgYOfYEfYemE5U2xkKSM+199fLOZrcBbSeHuWKE8MeSCfvj0JqqtbtLaIVYFk3Ns8Qnn99xp214y6R3d/b3U9nI2IJA3dlmDM3Ugjx54OKGn0y5s5ra4uVRIriEmFYpCQqnjnnOR4j1NMxvSqBmrdiPu6yitXlfCDcfIdaZwWyFh3hIT0Gc0fZzm0kDW8ajHmOtbLK1wdHGnyKodD1CYHbbkAfz8VKsupzyXEEbQyxh2OWAbpUpCz5Guw54YLyKZHjRASQuPM0K17AoHVj6CsIdPM94sEsqqxGTubbg+9Y3lrBEsSJgO56tzxXpOVbECTMgz3imKOGeQF8/8ALQMfE46j9aa2F9LeW9tC8js/fCMDbv7vg5H60oin+G1JcyOI16GIjI8OPOi9Qvzbai0+n8bWMhdTy+T/ABeHpSZtvYbGqCJL+e2uHgurVkdGKnHp5cc16dTjlXZESkjcAuOB60TLKmo3isbgRq7B0uHxxxxkf+PX61phhjkuBHIEkikY7SDkAjqoP5j60vUu6Np9mLLuSe20eWwhndhtLthsbyepPryaLtdTjhsba0vYAySAMAOjMDz7eH3NG6Elo13e/GIHdUKqknTGD+1D22nac1mk+oXZDBu6tlBAX5seP68+FDcW2mE7ikzVqN9Jqs8RldktkYINwHyA9cAelMdTcSaTG5u+8WEOiGVSDIMgDB9qH1K1hXTZlAVO7JUK4xyADkff8qr0+sy/Ci2wjRjOCV88dPtWwxqTTXBk5tbMsekXdjqMke+BM3Vphzu5imXqwA4x8v5+FYxIkjhFZS+3cFBGSM4z7ZqlRtIXZo8qAuSyjnBPAGPXAxV70Ds18PBBPPPJ3u3KxjAWMHkqPHqTW51GK8HYm5PgOgswV+cCpTUQ4zUqLUymihpO4vRLcMY5STvD8LKfI+X5j2ryS4LzwLdAiSMtvOSpPoa16pP8acu5J7sICTXqzOqZliDRFSEyuOvHyn+xXqSVkCe4NOYpJWknZgOMhepPofuaJvIrJrCHud4uQcOznqPDKjgAenWh0t5Lh8LE8qoCDggAn1z9OlSEL3pWdHGcZRBjn2rHvuahibTY1q0UithdysnPAyec45Bz401ubiCC5E5kiuFkCuVQblLDy9sfkKXST6WlmYmurpJtpChiCOeo29aVLfqJou7Zm2KoGRhcDnnr4/rSqb3GOSQ1+NmS3uont3jlkfIZxgkcjpjI4pZPdEWjQKVeJj83kpr2a+kn3ncd3iEGB+VC3DgRhmKgE4wBnPpxxTIr0BJ2jXPcSPsUySOvgrNnHpVq7OdlVlX4i7UlR4DjJ/s/nVY0rYurW7TfPAsm6Tjj2z512PRttzDJKkZRWKkKfDj/AGpHyZuEUohYVbtlPvNAGnpdS29t8RbTMJHhjAWRGByCvmAR09+tPdFnfUrJbp7ZrcMxCqTnIHGeg9asi2ynwrYtkTznGfSopTlJUypJJ7ClLNn6AmpTyOw8TIalBfs7Uci1Sxt7HUn3YkjGCEAAz9P7FE6vNY3ejRzwosUiOFbCgZ9CBweOhpHNeut0sxw/d7SAeQcVr1O++IjmkUbO9cNsXgCvWak6ZGnFFg7P66lh+K2BtWyhA/UjHPqKW9s4IoJVe2ciCTnAbaoB8PYf1FAWerTDTvgWH/JLbwT51r127jl09Fk5wAOOeePP2rlFqZzacRTtjLECcend/vxRMQQEAZbHi3NLluFUYSNfdyWP2HFb0mdh87Mc8bQu0CmtMXGhpHJAgxIRn+U/t/pWq7uUnwiBlCgt0+n7/egdxXhdijy/2oiCJ5LknG75fDqeQMfnQKKTsNyb2Ll/w+7JSarMtwEXbEcbm/h/euyW2lLa26wpyF9PGkvZ6WLQuz9tZWtu806pulPTLnr5+3sKDk7VW7t3epWDKwPDQ/Pj3HH615uWWqbZRBPTRaRZnP4R/wDJoG91PTtPkEd3eQo2cFVyxHuBnH1qum60TUB3KymLHKrcySbQfQFsD6mldxo7yZaw2zKD/wBqQPn7Dj71kYp8hafZd01nSHXK6hbgepwftUrmV5DPZvia3mhY+ErYJ+nFSmfREGvZz64u1ScIrAuBznp7VqmuNis8zckcKB+gpWwwcYrFhXraUQ6mObaZ5I9qKjD+cDkf37UFqVwJCsSnIU5J9aGhgknJ7tSQOpxwKJt9NlmLKQytxsyOGrKSZt9gaJmyABn2GaLjcdCUGPPNEW/Z7V2uMQWshK/N3iEbceef6daK1rR9Q06FJ7y2ZIn4DDG0n0x09qFuLdWarQET83RftTrsWEbU1NyrGFSjN6jfnIH0/KqwJjnABJ9DVi7FfPeyxgEEonU5/ioMqrGwsbuaO8S3dpc2bS2czSqTjO0HafIhiKHiW4AG+aEbTk5hI49Rvx9qRN2ZnkkTCLMvj3bjOPWjJeyqiHIkYMuNqyMDgeXHT++leW4RvksUgXV4zIzywS2zxoPnYtC6j35z980lvLHUdi3FvbW6KeBJaRDn1DDP5GnFx2eIiJZs85xGgJ/M0pn0sJv7uG7UHlmWPbu/zY+tMgvDObEUlpctIxmjlZ/HeDn86lHy3+owRrBC0qRJ+HfH37H/ANiMY9q9p/79A2jn8qRPw0SceRIrFbeFTkW6nHiST+prcZd5xGyg+mOKxKPj5nUD/GcV6DaIDaLllUImUXyQD9qM+KeRdqMh8u8T5vv0oKO3jGDJdxD2aiC1hGPnnD+i5OaD8m0zclzqccySd7d7geO7bPH3xVkTtWzWvw+oaVLPB3ZQlVwen8vSqxBq1pE4CxzuOnLAAewppbX+m3RVGlMG49ZFIA+ozQyUe4cb8nur6nod4ojbRXtSnEdxDjeRjowPX71h2VsUfVUTSpZJJnBVI3TYfPrnHhTeOArsNnJFLlsKUuEfJ8uvX0qxdn5JSO5m0rSI3Vtpimte6mb1AOFb6Gp8soxg6YyMZatzoJkmaJDLbSByOVyvB980m1S+urRcjSLyQeayIf61ubVbq3X5tJu2XGf+nkQ/5Sw/rQTdqtKDFJ719Pn/AJLyAofvjBqGEbYx2hDcdsoE3JJY30LqcFGUD+opHqHaa01C3dJ9MmZhnaFl49zVpvte7K3co+NvLSaYDmVEcE/VR+WaS3HaPsxYzkafZxy/zSJGRn2z1quGNXdGa2VRdVmtxts4xbr4jLNn7kj7V7ViF/2T1FQZJY7aQ/MUlRgR6ZHH2NSqKiDZzBmOc5OcnxrEfjIqVKoJUEqihOFHXyrTKBu6VKlCEeIATyBTPQFU6zbqVBUnBGKlSulwwo8hepxpDrE8cKLGmSNqDAx5Yrof/DueaeyuUnleRUfCK7EhRjwz0qVKj+V/JFWLrGvaa3gGj3EwhjEqJlH2jcvsfCue6NLJczw/EyNLuJB7w7sjy5qVKmwdAWXqLs+m2DWEgNjbHaOMwrxyfSubasipeSKiqqgnAAwBUqVX8Z8g5OEaTPNFod0sUsiKbqAkKxAztmqVKlWImZ//2Q=="/>
          <p:cNvSpPr>
            <a:spLocks noChangeAspect="1" noChangeArrowheads="1"/>
          </p:cNvSpPr>
          <p:nvPr/>
        </p:nvSpPr>
        <p:spPr bwMode="auto">
          <a:xfrm>
            <a:off x="155575" y="-593725"/>
            <a:ext cx="971550" cy="12382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42" name="Picture 10" descr="http://epicterrific.files.wordpress.com/2010/09/frank_frazetta_kaneonthegoldenseasm.jpg"/>
          <p:cNvPicPr>
            <a:picLocks noChangeAspect="1" noChangeArrowheads="1"/>
          </p:cNvPicPr>
          <p:nvPr/>
        </p:nvPicPr>
        <p:blipFill>
          <a:blip r:embed="rId3"/>
          <a:srcRect/>
          <a:stretch>
            <a:fillRect/>
          </a:stretch>
        </p:blipFill>
        <p:spPr bwMode="auto">
          <a:xfrm>
            <a:off x="4572000" y="2688135"/>
            <a:ext cx="4071966" cy="400793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the Conqueror</a:t>
            </a:r>
            <a:endParaRPr lang="ru-RU" dirty="0"/>
          </a:p>
        </p:txBody>
      </p:sp>
      <p:sp>
        <p:nvSpPr>
          <p:cNvPr id="3" name="Content Placeholder 2"/>
          <p:cNvSpPr>
            <a:spLocks noGrp="1"/>
          </p:cNvSpPr>
          <p:nvPr>
            <p:ph idx="1"/>
          </p:nvPr>
        </p:nvSpPr>
        <p:spPr/>
        <p:txBody>
          <a:bodyPr>
            <a:normAutofit/>
          </a:bodyPr>
          <a:lstStyle/>
          <a:p>
            <a:r>
              <a:rPr lang="en-US" sz="2000" dirty="0" smtClean="0"/>
              <a:t>In 1066, </a:t>
            </a:r>
            <a:r>
              <a:rPr lang="en-US" sz="2000" dirty="0" err="1" smtClean="0"/>
              <a:t>W.the</a:t>
            </a:r>
            <a:r>
              <a:rPr lang="en-US" sz="2000" dirty="0" smtClean="0"/>
              <a:t> Conqueror came to England from France to be king .He began to build the Tower of London .</a:t>
            </a:r>
            <a:endParaRPr lang="ru-RU" sz="2000" dirty="0"/>
          </a:p>
        </p:txBody>
      </p:sp>
      <p:pic>
        <p:nvPicPr>
          <p:cNvPr id="21506" name="Picture 2" descr="http://www.nashfordpublishing.co.uk/monarchs/images/william1_statue.jpg"/>
          <p:cNvPicPr>
            <a:picLocks noChangeAspect="1" noChangeArrowheads="1"/>
          </p:cNvPicPr>
          <p:nvPr/>
        </p:nvPicPr>
        <p:blipFill>
          <a:blip r:embed="rId2"/>
          <a:srcRect/>
          <a:stretch>
            <a:fillRect/>
          </a:stretch>
        </p:blipFill>
        <p:spPr bwMode="auto">
          <a:xfrm>
            <a:off x="181288" y="2873946"/>
            <a:ext cx="4247835" cy="3269698"/>
          </a:xfrm>
          <a:prstGeom prst="rect">
            <a:avLst/>
          </a:prstGeom>
          <a:noFill/>
        </p:spPr>
      </p:pic>
      <p:pic>
        <p:nvPicPr>
          <p:cNvPr id="21508" name="Picture 4" descr="https://encrypted-tbn0.gstatic.com/images?q=tbn:ANd9GcTqiYgsN8v2a_oH6BbhJ8vRw_FVizwduicjbvgLKZr2WR1x_AfBuA"/>
          <p:cNvPicPr>
            <a:picLocks noChangeAspect="1" noChangeArrowheads="1"/>
          </p:cNvPicPr>
          <p:nvPr/>
        </p:nvPicPr>
        <p:blipFill>
          <a:blip r:embed="rId3"/>
          <a:srcRect/>
          <a:stretch>
            <a:fillRect/>
          </a:stretch>
        </p:blipFill>
        <p:spPr bwMode="auto">
          <a:xfrm>
            <a:off x="4746760" y="2867585"/>
            <a:ext cx="4182958" cy="313318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and Henry the Eighth</a:t>
            </a:r>
            <a:endParaRPr lang="ru-RU" dirty="0"/>
          </a:p>
        </p:txBody>
      </p:sp>
      <p:sp>
        <p:nvSpPr>
          <p:cNvPr id="3" name="Content Placeholder 2"/>
          <p:cNvSpPr>
            <a:spLocks noGrp="1"/>
          </p:cNvSpPr>
          <p:nvPr>
            <p:ph idx="1"/>
          </p:nvPr>
        </p:nvSpPr>
        <p:spPr>
          <a:xfrm>
            <a:off x="357158" y="1071546"/>
            <a:ext cx="8229600" cy="5572141"/>
          </a:xfrm>
        </p:spPr>
        <p:txBody>
          <a:bodyPr>
            <a:normAutofit/>
          </a:bodyPr>
          <a:lstStyle/>
          <a:p>
            <a:r>
              <a:rPr lang="en-US" sz="2000" dirty="0" smtClean="0"/>
              <a:t>When Henry  the Eighth  was the king  50,000 lived in London again. A lot </a:t>
            </a:r>
          </a:p>
          <a:p>
            <a:r>
              <a:rPr lang="en-US" sz="2000" dirty="0"/>
              <a:t>o</a:t>
            </a:r>
            <a:r>
              <a:rPr lang="en-US" sz="2000" dirty="0" smtClean="0"/>
              <a:t>f  them lived in old and dirty buildings . In 1665, 100,000 people died  from the plague. This was the year of ‘The Great Plague’.</a:t>
            </a:r>
          </a:p>
          <a:p>
            <a:r>
              <a:rPr lang="en-US" sz="2000" dirty="0" smtClean="0"/>
              <a:t>A year later ,in 1666 , there was a big fire-the Fire of London. More than a quarter of a million Londoners lost  their homes in the fire. It destroyed </a:t>
            </a:r>
          </a:p>
          <a:p>
            <a:r>
              <a:rPr lang="en-US" sz="2000" dirty="0" smtClean="0"/>
              <a:t>St. Paul’s Cathedral and 88 other churches. But  the fire also destroyed most of the worst buildings.</a:t>
            </a:r>
          </a:p>
          <a:p>
            <a:r>
              <a:rPr lang="en-US" sz="2000" dirty="0"/>
              <a:t> </a:t>
            </a:r>
            <a:endParaRPr lang="ru-RU" sz="2000" dirty="0"/>
          </a:p>
        </p:txBody>
      </p:sp>
      <p:sp>
        <p:nvSpPr>
          <p:cNvPr id="22530" name="AutoShape 2" descr="data:image/jpeg;base64,/9j/4AAQSkZJRgABAQAAAQABAAD/2wCEAAkGBwgHBgkIBwgKCgkLDRYPDQwMDRsUFRAWIB0iIiAdHx8kKDQsJCYxJx8fLT0tMTU3Ojo6Iys/RD84QzQ5OjcBCgoKDQwNGg8PGjclHyU3Nzc3Nzc3Nzc3Nzc3Nzc3Nzc3Nzc3Nzc3Nzc3Nzc3Nzc3Nzc3Nzc3Nzc3Nzc3Nzc3N//AABEIAIQAmwMBIgACEQEDEQH/xAAbAAACAwEBAQAAAAAAAAAAAAAEBQIDBgABB//EAEUQAAIBAgUCAwUEBgcGBwAAAAECAwQRAAUSITFBURMiYQYUcYGRIzJCoRVSYrHB0SQzcpLS4fAWNIKUorIlJjVDRNPx/8QAGAEBAQEBAQAAAAAAAAAAAAAAAQACBAP/xAAdEQEBAQACAgMAAAAAAAAAAAAAAREhMQJBUWFx/9oADAMBAAIRAxEAPwD6TKs1Rms9OtVNDFHTxuFjKjzMz3JJB/VGJnL3Nr11YO9pufywLWZhSZVXV1XXS6FZIY1AUszEazYKNyd8Tgz6kn0akqYBJbSZYSBv+752xzOhc2WIx3rK7/mnH7jiBymE/wDyswBv0rJP8WGOnHW/LAsLhlUQa/veYf8AOSfzxT4FD4ixGtrWYkgf0yXYhgtrhrXuQLYbbDc7AbknGZy+mk9/8WndZITMzKBvZCx8+3pqA3+uLlG3uVKmq9RXOV+8vvcxI+Qb54FpZKOocR6qm/jtBdK6U3sPvbNx64R+0s8jZjDplZYCjyPZvvC4AW4P7R2PphklfCzGBEj8WNfsgi6XH7QPbcXHx53wjTenyehpwfBjmQk6japl3NyTfzb7k/U4rFNllQ5Pjl2hk3tWOSh/vbYIppP0jlmqTWnjKy6kbS1txqBB2Ntx2wkiySTLqZYirVUETbSRkCUJ67X+Ok39ORgNMJhldOCZaiUAfiFVLb+9qt264G95hbzJS5kYhw2upN/XqLet7euGWXwZaUE1HDDqKi8gF3t/aO5HOJ5lWijgLKoMrK2gOwVdhfc9BiJDmLyOsPu7Mqvc+WokdgQeLE8enrgoI8CrJUUs2ggEs7t5T/wlrD4jbqcUs4qZHaprXuXDLZ7DSdxba42HPrg79IClm92EjzMwDxEm5KgjXqPS173Pf0wsq4fcnXxTTl16ywzGUKfWxv8AlgyGlop4g8SsyHghmHW3fHtVl1JVRuwghEri6zKoDX6G43wr96mhyuU090aZrxiwHgksBIPipJYdN/TF+IybK6K+oxE/2pH2/PHHLaJhYxH++388JYzl1PHrnqpEqdIJ1zF3GrYE/itxhjkeYmrRoZWLSxi4e4Ote+30P164uTwJGX0kbIyxsNJFj4jbfngssf8AQxXVTRU8Ek1Q4SJFuzn8IxPfGdLDe07tF7axzyIskSxhY1ZtzIACQB3N0sBucTzKuzOedoIovd6Y+WKSNdWgE+YyI5F97/Xa9sXe1Ob5fRjOKWuppJpJJV8PSu6N4SaWU9GB3BHbCfJ6tHp6U5oJpiAkTgRuBosVDa76RZhYja2PRh9Hpv8Ad4wy2IRbi97bDFtx2tjMUGdS0bJBXKgpwfDiaKM3tuAWFz2sQNxcbWN8Ms9zYZbk7V8TROgKjWQWUBja5t0uRjONSvc0kNZL+i4PMzANO3RUvx8Tb6drjB8cMcKWRR3J6se5PU4QZVXxwUpZIJJppCWL/eZ7m9yEDEXv1A+lse5zJUPSmSvhCRi5WLWATbuASG27kDffFiU+1WXTSUq5hHJ480NtXZYifMQo5ts3PT5YVUxp8zVIGo2WomF7pyQPKwPUL5dRHwPXFkefhqKqolkJkku76EK+AG3Zd9/QWvueBfDGkzTLaZEGXxLVVltIuGT1IFxfpYbduMPoca0lNTw08McUKKqRLpSwtYYuU7XIGK4JVmgjmjN0kQMp9CL4ozCp92p7q6q7EBQRcnqbDvYE/LGPbfoj9oI42kmNOjSOheUxmxRpAo4Hfg9dxtvgKKqiqJ3naYswChFdNRKgkqLahxc/S98W1cjU6JFEsetlTxGF1MZF7XFvMdyRbn6XGq8trJJQi1VPAljLIkiX8W+2/Y7g6bW2+ONxgHVtmNHWLJJStUu8BP3FVbX4F97b8WPPNsMcvoK2snSrzEKWcaBDEW0xqWW+q3cAjttz2hRvU+/QpG71KGUI8p1BTYfdGo2B4IA3BUY1tGIxArwHVHIA2okm9xgtMi0AAWW1ulsYbOK+OtrnoYJUhp6tmXxi2wOk/aX7EA3+N73O2j9p673HKJ2TeR10AA2O/P5X+eM3WwQUWaUsh/q1BV2CliSAqcDpckWHbF4ryCeNG7+BHT3Ecn9KneZSDGF0BFIs2k+W177HfBeX1NTl9ck0sbGIO0SkKbIhY31HpupN/wDIYMoKSgrs5AVVsA7pJazgKQATffkkbj+OPWkSWiq2Kg+D5Xj3OyMxN799J+mNMm3tRIJfZTMZYCGDUjshHUWw0iYPEjcalBxnaxBHkedQLbwGojNCFWygFWuAL7WK7/H1xoYrNEhA2Kg4xeGmazaGlgzSvrqiEvd1hFnKlWcRAafgFvgmehpKajjWRS9VK6BI9diGYgMRp42JJwo9rkrq+q9zy+F5JDWmQ6egRQLknYbgdceCaRKqlp5HQ1cuonwUASBArXJPVjYi449djjbMciqjyswawBWM6dtmBv6bC/zGGeW1NRFNVIIHqYTpMl0urgKFJRuDwbggX3sRgPOI2WvJQlJHKxgbBN01A+nDD59cNqX2copKWPVVVssbKDp8Yop27DcD0vgtMhzR+CKaP3VVSEqGRVXSAD6dMJ8/AqJmp3LmNoCrqHCmzbH1O1wbb9sPI0WNFRFCqoAAHAAwlzkVKTVE0cbhVjGh1YC7cDfobkbcbYzGr0zlLQUhV1L6kUCNS0lmexOk3PQHfgbW4xLLcnlRP0hmIjqCjsilL6dJBAtcnra59fjdnTU0kjR0wSRFkuLmP8IvfcX6Dr1+uNFJTpJSvT3YI0ZTboCLYb5MyJwCNYIhAAItA0BeAttrYDzaopoqVzIizSpYxxA+bUdha2455+OBKSqq2yeeOnUe/RxOIg3BcXH0D+X4AHrjMUvvktNNWVp1VLu5mSRLFZFULYWI4va2/HOCTk28HsNHVe7CaENLLUAASEnyg2BLXvsR/AYLbJ55qb7SoaFzsFCg2W/Ujk24PT8sCRVucUtkcw1BsLJfUTfs1hbqd77C+Dos5c3aagljA+8wJIBtfe6jFdUxfWUkcWTvTUqBBDHeEdmXzKfqAcW5YR7kii2lSyqB0AY2/LC79NMa6eF0QRqh4ILqdrlt9IFzxcfHpjsjqZRN7qYn8ExhkdvQBduu9r8bHFlw7NLvadjV5rBSKAyRshZCbblgfjY2UfPCj2gd3oKSWN3VoJD9urG7q4DE7cb7fLDSRTL7VzyAeWPS+5IJsXWw+dvr3tgbPKpYqILMdXiNEGPG+p5Bb1JsLY1GU8sZERqyOnKzxRLC9msyodwCD2t1/LEcpkU1FalUrCWeUzTQjcDXcaB62ZtsA0kfgVENRR1odZXvKWYEuGIH/cVPHI56FvSrPBQy1UPhvVyP4csTxXs12IYWP6tvocSWVdSI/Z6oWRW8SOCRQgW5KlbPcDpex+mNBSMGpYSOsan8sZX3aGWWeplWWeUIYolLGMNJYlvTSq6Sdrc9cazL5L0FKd94UPH7IweSjMZ1HI/v7U0hjk8c6mUA+UsAf33+Qwro3/8AM9fRqRpgoSqhWO7XB1MD+M6iCcN4ag1GcZlSlAy+JKjRsba1Y2JH1I/1skr4p6GtStpqfxJplnjqBq3L7BrDqdSr/o42DfMgmYvE1ni8Sjjl4syMCR8iu5+WGuS1XgCOGVWWKckxFm+5Lc64yf7VyPiewxnHl93rKyWqYSRmaWmTU1r6n79NpB/K+K6WtrMxy+OOKWNIaqzyzOhchuuhbfe16t+m2x2sYY+h7DC7PoxUZVVxizOI9YX73BuNuvHGBTmoplpaaPxWHgkvJPG2rbSBcGxJJYYzlWKmnkeYUzB9ekTisUu9xvqPlvva4GwsO2MyctWtVkEyT0BSIgmNzcL0B8w/I+mGLHTuVJHW2MXBRVziCZcoikgihChI6pWVgo2YWbzHaw2vh3kU8njzRlZhE5GiOTVeM73vq33GngW+Z3LPalA0dHnsNdNFdEg8Rm8cyffBYtxYkHe38cTq8vP2slbl5Ou7PLTVDAEWtdhsem9l6YfVVTT0yEzzRpZS1mYXt8MAnOYJlvTxTSC1mIGmx9Cdr/O2LarIRP7ukmoU8tQEA1GpkY+Jb8QFhv2O3ODaTNvdqZllXxnc6EQnUzD8NxzfTpBvYeU8YGWrpY52apoJlRWvrE2q/pwN7cWPQYs95kfNFlWDT4iaI47WA0Asqn1tcHoL6d7Y0ya5Zl7lzV1vmZjqSK3lU9z3I6dAOl8MIqaCBneGCON3ILlEALW79+cJZJcwZQHqZkVvvaFW395VJA9b/PA80dWSQlVUrp50vbSfXf8Ah+/Gc07inMHWnzSSQ3DFJ145OrUN/qPngUpJW1mYND50hMTxFTvfwtF/rrPxscWVbTJUUL1DN4nvSozMQpIItc24N74BoxVE5jmVzDCzTReIRu66m4N/8741ge0UUOWUEIdi80qIkMaEFmfVdmF+gAB+APfDeWeaedXoqZEaKIglhr8p4J9dW4+BwhppPGrkijXV4KiONrbqpXWb/Idf1cN8xE8cr0sKanqLEAtYabWub9rXHXDgNssijemnZk+20NGATfY3JsbbljcnYb/AYPyOTXktA5JBNNGbFePKMZ4xrLOI5FEoUt5+bX02HzsfpjQZGAMloAxFxTRg23/CMZsOsgZnT2hzGbShENS62H3mW4PzNyRbvpwyzOeNTOEZfN4c6sNrFuGHzDKfQDFE6S0mYy5lSC0j1Uwv0cqxBRvQjf8A4T2FukWGaJdKWKMPDjC3ewcFU69da9vL63xsAM08GLNaaKmXUks0skhPmA0KGcb9PIth6+mLvZmnlp6J4DrLwy20ttcbHm4A+8cUUtc/vSR1agrCsizyg76Gt5x8QQfS5PTDlc1phBmCvTqRSqs9nJ0+a2kHsAukn44Klgh11GlF6hSRZQNr2+FyOP1cXGkhlZJ/EZ3AI6WA6G9xf6n4dcB5RmEMtPIzr4h1XWRTr3O5uARpFybAm+D/AH3LwnhS1KKCbtrdQ+nm1ge/a2M0gpqSBqk+Robk3K2BNgeOev5X46Qo5ZYKqQiVgxcqrNY6l0odIv0+A+AwbSVUk0tSjNTKI1NzqHk3sNRPJ59PTANTVRUsxQsisWvuQRbZVNweujcdLj0xIM8njMZcxkMTuwtJI3kJFrAHoB2P17uRTx6ANP2lxa/3gSLizE3HTa/yxTR0c4if36imCqt1aORSWPYIL/Uk4Kjjjy/LYo1R47gEwOVJUEi6kgGw5vb1xapCyqX9H5hrLHTIxktpXVGL+e3P6wIHyw0ly93c+7xKrB1aN7ljsRubnt29cFe6U1VHTStCVCWKJx8jbpsPoMU5q/iCKlQKxkcM/bQDcX+JAHw1Hpi3ThXDMaiT3aoETOkpj0oOGF/MpsduotuLi5wcAArBWGiMWZmcmx9SWtz2A+W2JigoUnWSW0kzJoVrXVQTwBYhbk9dzfk4tqpooHEMjurul/EYmwAO2wItx0tgRJW+DOxSp8tNG+ltG5kffyqOQNjcnm3xujzjNWr4YfAcLAYy0NLC1mGhhqv322245NxjQ1sSCtaMujwVq6b6l8k3III3F7AdN98Bfoqm988KGq8ITnUFaMOrta+/WOQX5B37dMbmM1bT0lPG1C9KwkNV/SGe24jVQLH+/wDlhmt56utm3Cq2hbFgCqoDyP7TbfywtZ/dmnl02IWOGFS/l1NdmGo2sLHc/G9zh3lDQR0PhksDFfxzKLEk7lj8Tf8Ad0wUwuMLxrRuLl5GDg2F3uNTDuTYH4WHbDPINLZJQlSrr4CgN3FsD5eY2fLQXQFIpDoLAsrEqBt3sWB+eCPZsg5HSMvBS4+pwItrmWXLpqZCwqZczkWDw/vBhISW+AF7/G3XGaiJjzZoKi0i6WJ8ZW1qpaygg9fKTba174c/o6WuzCrkWWZfAnkVRC+k7uxPm5HTjnTg/L6Omy5pqErEJay5TW9y40gEE89Cb+vfbG9UZ94jNTvIZ290lvCRKC8jbrtzflPui/LYZZf7vRUpFNIojv5iG+9z5bje/e/Qel8V1mVxNUx0wX+klXlMT6d+mzcjVb5c9N5UEAmKyF0kqRdoGlUqZV6g321gix47N0bBQYJLKrgRppZvNpRe/BO3lv8AAnBUyzwU0ktjqvaw3IvyxPpzf/8AMUUDwRvplBMuo6hpC6CepF9h1/hhjFXROrugl0ofveGbN8MZutQFlEEM8UpVfCFkFojpIF2sPofzvgXPsqhzGsipJGcAwaUK3ut2JJPc2G3zw0kzGmp1j8TWhc2WMpZr/wBnAklYTWy1aIHCosahyV3tcdL387C3XFO1wYSQ1LzIYqgJGh3TRcnccm/a/wBcV1OYGKXwIYTKynzMTpRduL23PoMKpppKyVnmeyD+qjjBNuPhc7X3G1+cFwvECFiRXfTvFIulmJ3NyWNyTvsOuDFryor6mnY67i/Rk1AE8WtpPy/PFKVDiokkdEefYO2+kG3A9BuOerdTimiczuqGRbk6lQIIxe+9tt2G+xOx36XwY0c0bBdTccbX+IW1/pfCnM8Ky2FFEsygFm06m+vP7z6YGrhJUlKhowBHyniEAbc3t87fvx7mtYmX5VzE9TKR4KsAbcAvbsASe2/XrTkfu9Zo98rveZ5VLR2lZdYGxI/kNsS+kpqeSup3jmVQytpL2F1P4SDz2IJO/B3G/mhqmHVOGub+Kqv5UdT5rduNQPr9YTSrTzsYYxJUB2XSWBuoJ1K1+43A/gcevMryyeBKsiTsH8x80JXStiOp2tufQ4QCZK0U8K0ytM1JqSqjKjUxexuvpta4/nivIczRGMImZoqjxHpnJI1KCVZR8LBh1tth3NFJqjkjYJLHGwcmMECI32PQ78fPpfCFVjmCAUipBBUaIL3sVTSVK3F9/Nc25v6Yk0aNKJ4fDeRrMNZBdlve+3mtax43tgn2XDNkFHoAKhCBvbgkYWowBiN10gatJQXPW4N/j1+nOGPs7/6JR2H/ALY4xYi+ECCsrGMkkaGWd5SjWvpII/JsBu6us/u7+JP4SRmRmOoybs3mP6q3PpYYMszVeZtY6YqhNY7pdGb/AKb3+GC/0PQtIZUiASRvEZFbyM361vp6HDVGONRWJmE8k5karJ96hAGkzxWtpUdNhcDm49d71ebMsvirQ6RGWRZJNBOmGS1w1t7B1Iv+1vvc40vtBTxTUqyP5ZYm1RSA2Knt8D++2ENJQ3JqsqCQVXE1K1ljlPPA4JvcEbb3GLdWDaSsarPuuYERVyKw8eG5DAG+36w9OlxbvguFlmpESZ0dpGARwCVY79Tcg7/EfDfCoRw10jQRxSxTw+Y07ELNBe+8fRl56WIPQ7Y7OWzPLj40+gfaanq1jLQOo3tIoBZTwQ2425F8CNy/9GLyORFCLNyS99ltaw62tud/qPH45j1U8TBCTrdrAqbkADoSRz043wpeGSrhBWhiqIGAaQU1SjBuxBIB69ep3xGnqanLq6IxUVbCn3dqYnV+zcbG/wArde+JNMaRKamFR4kVOqrv4aXBHAt6ni29ycL8mqqutaqJSKILM0aoWOskAMFuDzYgnnEauepURGtdXzGbanplPlhHVj3NrXPTgc7nQQ/o80NMjDWW8SViN2Y7En/XbAXlTQyyvFLRm5drSudmQhvvb/iHHyHGPM+zOPJleaULNJMbQU6s13Pr0AHJNvTCPMa2uofDqoJKiSkkmKzjxLMpF7ebtb6bfJjlkMEwavqpveKyQAMWHA6LfoovvbsSeuLPlaQ3q5ah8xzB9dS8h4IACLe6DsCx4/YxfHPDLQrZkNSoBaWMOG1WBuCRsPLc6evpjzM6wQyxLHMjeNOUBU3HhJcbG/UlT8ScNYqWMwxlhHFIxEYPhBgxIPlJuNzYWPf5Y1rIelqKir+0lkaNXMZlqI10uxKWAUDqwYH0v9GslEdAV4BHHbTHEH+6O1wbXJ5+Q3tuqpqlXeukhX+rgcBwQQrAWuvI6EHbthU3tVUCmJZNbrdgQ4svHXf0wFq0kVII1DeI5mtIi2LHRtvxbjjYYX0cgKyeJ9nTlQmhramPPH4VvuTzc9DjPR+2M0qXqKQeJIN7G6g9xfjr/LBVNnkviI9NSs09vso2QBA+41kDYAd/3b4cHZ/UTGVoI/AfxYywfy2vawU7m63BP0w29m1C5Bl4Ox8Bet+nfGUytqtX1zDx5ZHu7zcMx5Ci+3Tf8jbGo9mwTkGX3DKRToLHnYWwJlp6rM6L2zzQZfMvhSTxu8Eilkb7JLn9k+o9NjhvPWssyQRGOllZdRQTgqL8kdPXi/phB7QM8PtfVOpi1SeEsWqMMdegXt14C8dvhibZg1PSJ75OGnMmljCpd2twEB+6d9z0368bzhSmedVaRNI0r76dZVPMLW7m1/h6d8YyX2lrYq73imcSQA7RPtrU9COb9jz+7FOb1lTU5lCnuc9OojP2bqSxB6kXNt7fywGKOtWwFHMZLbWgYk79RbvikFtfTMtmy/2ooFqIWK1EJ/EbS07H8Nxvb16/UYkcwr8rnENeDPE1ws1rHr94Dv3426Y+aUiZxRZnHUZbT1UU6m32cJAsbXUi1uvG+NXTZ02Zyl82jeikdAr61ZY1I6hzxz1Pcdjgvj8GU9ejy2U+8ZZT1CVEw1aqIDQ9/wBYHyfUX3wmVqChd6pWgSV2EMuhHiaNlJJcKoNjYW2Ok7X7Er3alSb3ilzaKhqDYvplUBjxcbEMDt3ttgOrjjhIT9N08phbUIoY4mIYsDu7EkEnfcj4bYoqaZPTGlllzPMyJauZxbXIo0WtYXa1uhsOu3TEM6zGnUGtSqgMlPIGlSBhKzE2CrtxuCL+o6YTxZnQUXiSy11VmlZIGF4zqjgDXGxb0PIB3H1nRe0NDmU/g1rSZdVuNEddEFBcdNXqb9Oe/TFi0HPHmUuVLCIJZWAAlIWwQkarf2uPXfoOS/ZZq2roGSQWjP2SJpINgSGPxJuvoFbuMMHWhysMtfmEGtCZknUa3kZhp2F7BgFA4Nu+O/2gRsqSjytNVTMdJqECqsVwLvZmvq6dtvkZM/naDM85McIDU1OfCSx2YLztwBqJ3PPAOGQRostLZjVySQx20wOwI8twtwN9ieT6dsLIaTKsjrKTxc1DNHIFlRkGgIBYiwJYkm3Nha/wx09fPWSJFFee7SGaOL7ihgbL1uQLHfg2wjo6yQOmTwlY0L1BkhKIOQwI6dQR9L98ZiNPBp2iZlDBVVlVTc99vXb+eGL5pR5RHRrTVJNZAoDME1KX3Zh2I3sd/wBwOENRUSS65FjAR5GkKaGsQT0Pa5tikVowL9mSnhMrKQxjBBHrbv1+WHORxSgGInxCbeYk6kXsxseSeD9QDhXl8Ukc6xOzJKzXExQjR3IuOu+5t6djrIxHTwQI0qCRTbSEDyX9VYgqfW/15xUQS08qVMEUbskjFdSqmoyG+wu2wH+rgYfZGT+iKTzH+rHphFT5es1V7yfElkkYK0rKoe3a67bevTjDr2eKtkOXspuGpo2FzflQecZsagTNvZTJ81qmrKyCVp5FCsy1DqLA24Bt0GIx+zGWwxr4IqIwOFWocAelr8b47HYLTO1y5DShgVlqAeNXib2+NsWNk0JU3qao3FzeT/LHY7EXLksRb/eqob86x3t2xJ8oBX/fqs333KHf5rjsdg1JxZYwi0CuqArbECOHcb/sYl+i2tc11QdVr3jh3/6PU49x2NTpVBsrZiCa6oNiOYof/r9cctFJEt0rZhqte0UP+DHY7BVE2o5iNsxqV+EcP+DEZKOdlH/iNQLje0cP8Ux2Oxr0EFgnUaff5yT+IxxX/wCzFqZUW0yNX1JcAb+HCD+UePcdgDxspEo0yVlUy24ugt9FwNUezNBMsZneqk07qDORbji3wGOx2KU2Bk9jMlgfxIoahXB+8KqS5+Pm35wSPZrLVdpAKnWRpJ96k47fe43OOx2FSO/2foIwVQ1ijTby10w/c/qfrhjTU0VJTxU1OmiGFAka82UCwGOx2Mp//9k="/>
          <p:cNvSpPr>
            <a:spLocks noChangeAspect="1" noChangeArrowheads="1"/>
          </p:cNvSpPr>
          <p:nvPr/>
        </p:nvSpPr>
        <p:spPr bwMode="auto">
          <a:xfrm>
            <a:off x="155575" y="-601663"/>
            <a:ext cx="1476375" cy="12573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4" name="Picture 6" descr="http://upload.wikimedia.org/wikipedia/commons/thumb/1/1e/Great_plague_of_london-1665.jpg/220px-Great_plague_of_london-1665.jpg"/>
          <p:cNvPicPr>
            <a:picLocks noChangeAspect="1" noChangeArrowheads="1"/>
          </p:cNvPicPr>
          <p:nvPr/>
        </p:nvPicPr>
        <p:blipFill>
          <a:blip r:embed="rId2"/>
          <a:srcRect/>
          <a:stretch>
            <a:fillRect/>
          </a:stretch>
        </p:blipFill>
        <p:spPr bwMode="auto">
          <a:xfrm>
            <a:off x="428595" y="3500438"/>
            <a:ext cx="3357587" cy="3243105"/>
          </a:xfrm>
          <a:prstGeom prst="rect">
            <a:avLst/>
          </a:prstGeom>
          <a:noFill/>
        </p:spPr>
      </p:pic>
      <p:pic>
        <p:nvPicPr>
          <p:cNvPr id="22536" name="Picture 8" descr="https://encrypted-tbn0.gstatic.com/images?q=tbn:ANd9GcRnjps-YIzLKaE6767jPDxDMlk3Y782Afn8rqeV0j3YfLkfo7-b"/>
          <p:cNvPicPr>
            <a:picLocks noChangeAspect="1" noChangeArrowheads="1"/>
          </p:cNvPicPr>
          <p:nvPr/>
        </p:nvPicPr>
        <p:blipFill>
          <a:blip r:embed="rId3"/>
          <a:srcRect/>
          <a:stretch>
            <a:fillRect/>
          </a:stretch>
        </p:blipFill>
        <p:spPr bwMode="auto">
          <a:xfrm>
            <a:off x="4000496" y="3500437"/>
            <a:ext cx="4929222" cy="33575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London’s sights</a:t>
            </a:r>
            <a:endParaRPr lang="ru-RU" dirty="0"/>
          </a:p>
        </p:txBody>
      </p:sp>
      <p:sp>
        <p:nvSpPr>
          <p:cNvPr id="3" name="Content Placeholder 2"/>
          <p:cNvSpPr>
            <a:spLocks noGrp="1"/>
          </p:cNvSpPr>
          <p:nvPr>
            <p:ph idx="1"/>
          </p:nvPr>
        </p:nvSpPr>
        <p:spPr>
          <a:xfrm>
            <a:off x="457200" y="1214422"/>
            <a:ext cx="8229600" cy="4911741"/>
          </a:xfrm>
        </p:spPr>
        <p:txBody>
          <a:bodyPr>
            <a:normAutofit/>
          </a:bodyPr>
          <a:lstStyle/>
          <a:p>
            <a:r>
              <a:rPr lang="en-US" sz="2400" dirty="0" smtClean="0"/>
              <a:t>Places to go -Museums and galleries.</a:t>
            </a:r>
          </a:p>
          <a:p>
            <a:r>
              <a:rPr lang="en-US" sz="2000" dirty="0" smtClean="0"/>
              <a:t>The British Museum is the biggest museum in Britain. It was  founded in 1753. It contains one of the world's richest collections of antiquities and (until 1997) one of the largest libraries in the world-British Library .The entrance is free.</a:t>
            </a:r>
          </a:p>
        </p:txBody>
      </p:sp>
      <p:pic>
        <p:nvPicPr>
          <p:cNvPr id="23554" name="Picture 2" descr="https://encrypted-tbn1.gstatic.com/images?q=tbn:ANd9GcQAkHpK15iXL3otzokvx8xlwVaGZltMNtxXb_zCWHSWarJENG9c"/>
          <p:cNvPicPr>
            <a:picLocks noChangeAspect="1" noChangeArrowheads="1"/>
          </p:cNvPicPr>
          <p:nvPr/>
        </p:nvPicPr>
        <p:blipFill>
          <a:blip r:embed="rId2"/>
          <a:srcRect/>
          <a:stretch>
            <a:fillRect/>
          </a:stretch>
        </p:blipFill>
        <p:spPr bwMode="auto">
          <a:xfrm>
            <a:off x="214282" y="3286124"/>
            <a:ext cx="5429287" cy="3357586"/>
          </a:xfrm>
          <a:prstGeom prst="rect">
            <a:avLst/>
          </a:prstGeom>
          <a:noFill/>
        </p:spPr>
      </p:pic>
      <p:pic>
        <p:nvPicPr>
          <p:cNvPr id="23556" name="Picture 4" descr="https://encrypted-tbn3.gstatic.com/images?q=tbn:ANd9GcTBnbiCSKGZbYg_BRHKBJ2LLL6t-V4BkvZZiBiGfjLDJgrTCCDR"/>
          <p:cNvPicPr>
            <a:picLocks noChangeAspect="1" noChangeArrowheads="1"/>
          </p:cNvPicPr>
          <p:nvPr/>
        </p:nvPicPr>
        <p:blipFill>
          <a:blip r:embed="rId3"/>
          <a:srcRect/>
          <a:stretch>
            <a:fillRect/>
          </a:stretch>
        </p:blipFill>
        <p:spPr bwMode="auto">
          <a:xfrm>
            <a:off x="5656332" y="3204853"/>
            <a:ext cx="3487667" cy="34197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Madam </a:t>
            </a:r>
            <a:r>
              <a:rPr lang="en-US" dirty="0" err="1" smtClean="0"/>
              <a:t>Tussaud’s</a:t>
            </a:r>
            <a:endParaRPr lang="ru-RU" dirty="0"/>
          </a:p>
        </p:txBody>
      </p:sp>
      <p:sp>
        <p:nvSpPr>
          <p:cNvPr id="3" name="Content Placeholder 2"/>
          <p:cNvSpPr>
            <a:spLocks noGrp="1"/>
          </p:cNvSpPr>
          <p:nvPr>
            <p:ph idx="1"/>
          </p:nvPr>
        </p:nvSpPr>
        <p:spPr/>
        <p:txBody>
          <a:bodyPr>
            <a:normAutofit/>
          </a:bodyPr>
          <a:lstStyle/>
          <a:p>
            <a:r>
              <a:rPr lang="en-US" sz="2000" dirty="0" smtClean="0"/>
              <a:t>Madam </a:t>
            </a:r>
            <a:r>
              <a:rPr lang="en-US" sz="2000" dirty="0" err="1" smtClean="0"/>
              <a:t>Tussaud’s</a:t>
            </a:r>
            <a:r>
              <a:rPr lang="en-US" sz="2000" dirty="0" smtClean="0"/>
              <a:t>  is famous for its people made from wax. You can see</a:t>
            </a:r>
          </a:p>
          <a:p>
            <a:r>
              <a:rPr lang="en-US" sz="2000" dirty="0" smtClean="0"/>
              <a:t>Famous people from the past  and famous people of today-</a:t>
            </a:r>
            <a:r>
              <a:rPr lang="en-US" sz="2000" dirty="0" err="1" smtClean="0"/>
              <a:t>A.Lincoln,M.Gandi,Nelson</a:t>
            </a:r>
            <a:r>
              <a:rPr lang="en-US" sz="2000" dirty="0" smtClean="0"/>
              <a:t>, </a:t>
            </a:r>
            <a:r>
              <a:rPr lang="en-US" sz="2000" dirty="0" err="1" smtClean="0"/>
              <a:t>M.Monroe</a:t>
            </a:r>
            <a:r>
              <a:rPr lang="en-US" sz="2000" dirty="0" smtClean="0"/>
              <a:t> ,</a:t>
            </a:r>
            <a:r>
              <a:rPr lang="en-US" sz="2000" dirty="0" err="1" smtClean="0"/>
              <a:t>C.Chaplin,S.Stallone,The</a:t>
            </a:r>
            <a:r>
              <a:rPr lang="en-US" sz="2000" dirty="0" smtClean="0"/>
              <a:t> Beatles…</a:t>
            </a:r>
          </a:p>
          <a:p>
            <a:r>
              <a:rPr lang="en-US" sz="2000" dirty="0" smtClean="0"/>
              <a:t>And in </a:t>
            </a:r>
            <a:r>
              <a:rPr lang="en-US" sz="2000" dirty="0" err="1" smtClean="0"/>
              <a:t>the’Chamber</a:t>
            </a:r>
            <a:r>
              <a:rPr lang="en-US" sz="2000" dirty="0" smtClean="0"/>
              <a:t> of Horrors ‘you can see some very bad people!</a:t>
            </a:r>
            <a:endParaRPr lang="ru-RU" sz="2000" dirty="0"/>
          </a:p>
        </p:txBody>
      </p:sp>
      <p:pic>
        <p:nvPicPr>
          <p:cNvPr id="24578" name="Picture 2" descr="Madame Tussauds"/>
          <p:cNvPicPr>
            <a:picLocks noChangeAspect="1" noChangeArrowheads="1"/>
          </p:cNvPicPr>
          <p:nvPr/>
        </p:nvPicPr>
        <p:blipFill>
          <a:blip r:embed="rId2"/>
          <a:srcRect/>
          <a:stretch>
            <a:fillRect/>
          </a:stretch>
        </p:blipFill>
        <p:spPr bwMode="auto">
          <a:xfrm>
            <a:off x="107126" y="3429000"/>
            <a:ext cx="4250560" cy="3239584"/>
          </a:xfrm>
          <a:prstGeom prst="rect">
            <a:avLst/>
          </a:prstGeom>
          <a:noFill/>
        </p:spPr>
      </p:pic>
      <p:pic>
        <p:nvPicPr>
          <p:cNvPr id="24580" name="Picture 4" descr="https://encrypted-tbn2.gstatic.com/images?q=tbn:ANd9GcQRxV8t7IIL38Kr5ffXr5xqatxNy-TuWVXyKfJU-8gbZfilfa-4"/>
          <p:cNvPicPr>
            <a:picLocks noChangeAspect="1" noChangeArrowheads="1"/>
          </p:cNvPicPr>
          <p:nvPr/>
        </p:nvPicPr>
        <p:blipFill>
          <a:blip r:embed="rId3"/>
          <a:srcRect/>
          <a:stretch>
            <a:fillRect/>
          </a:stretch>
        </p:blipFill>
        <p:spPr bwMode="auto">
          <a:xfrm>
            <a:off x="4786314" y="3429000"/>
            <a:ext cx="3714776" cy="321471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638</Words>
  <Application>Microsoft Office PowerPoint</Application>
  <PresentationFormat>On-screen Show (4:3)</PresentationFormat>
  <Paragraphs>43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Sights of London</vt:lpstr>
      <vt:lpstr>This is London!</vt:lpstr>
      <vt:lpstr>This is London</vt:lpstr>
      <vt:lpstr>In the beginning (The Romans)</vt:lpstr>
      <vt:lpstr>King Alfred</vt:lpstr>
      <vt:lpstr>William the Conqueror</vt:lpstr>
      <vt:lpstr>London and Henry the Eighth</vt:lpstr>
      <vt:lpstr>London’s sights</vt:lpstr>
      <vt:lpstr>Madam Tussaud’s</vt:lpstr>
      <vt:lpstr>The Natural History Museum</vt:lpstr>
      <vt:lpstr>St.Paul’s Cathedral</vt:lpstr>
      <vt:lpstr>The Tower of London</vt:lpstr>
      <vt:lpstr>The London Eye</vt:lpstr>
    </vt:vector>
  </TitlesOfParts>
  <Company>USN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Sights of London</dc:title>
  <dc:creator>COMP</dc:creator>
  <cp:lastModifiedBy>COMP</cp:lastModifiedBy>
  <cp:revision>29</cp:revision>
  <dcterms:created xsi:type="dcterms:W3CDTF">2014-01-19T15:04:26Z</dcterms:created>
  <dcterms:modified xsi:type="dcterms:W3CDTF">2014-01-30T20:25:03Z</dcterms:modified>
</cp:coreProperties>
</file>