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74" r:id="rId3"/>
    <p:sldId id="258" r:id="rId4"/>
    <p:sldId id="260" r:id="rId5"/>
    <p:sldId id="261" r:id="rId6"/>
    <p:sldId id="262" r:id="rId7"/>
    <p:sldId id="263" r:id="rId8"/>
    <p:sldId id="275" r:id="rId9"/>
    <p:sldId id="265" r:id="rId10"/>
    <p:sldId id="266" r:id="rId11"/>
    <p:sldId id="268" r:id="rId12"/>
    <p:sldId id="269" r:id="rId13"/>
    <p:sldId id="267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lv-LV" smtClean="0"/>
              <a:t>Rediģēt šablona apakšvirsraksta stilu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lv-LV" smtClean="0"/>
              <a:t>Rediģēt šablona teksta stilus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lv-LV" smtClean="0"/>
              <a:t>Rediģēt šablona teksta stilus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lv-LV" smtClean="0"/>
              <a:t>Rediģēt šablona teksta stilus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lv-LV" smtClean="0"/>
              <a:t>Noklikšķiniet uz attēla ikonas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v-LV" smtClean="0"/>
              <a:t>Rediģēt šablona virsraksta stilu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AE6C90C-8857-4164-9D1A-D59AE3611F15}" type="datetimeFigureOut">
              <a:rPr lang="lv-LV" smtClean="0"/>
              <a:t>23.04.2018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C21BB94-1B7A-425F-89E7-AF0DE2E99628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 rot="19140000">
            <a:off x="410676" y="643340"/>
            <a:ext cx="5648623" cy="2443330"/>
          </a:xfrm>
        </p:spPr>
        <p:txBody>
          <a:bodyPr/>
          <a:lstStyle/>
          <a:p>
            <a:r>
              <a:rPr lang="lv-LV" sz="5400" dirty="0">
                <a:solidFill>
                  <a:srgbClr val="00B050"/>
                </a:solidFill>
              </a:rPr>
              <a:t>5 soļi līdz veselīgam dzīvesveidam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lv-LV" b="1" dirty="0" smtClean="0">
                <a:solidFill>
                  <a:schemeClr val="accent2">
                    <a:lumMod val="75000"/>
                  </a:schemeClr>
                </a:solidFill>
              </a:rPr>
              <a:t>Lidija </a:t>
            </a:r>
            <a:r>
              <a:rPr lang="lv-LV" b="1" dirty="0" err="1" smtClean="0">
                <a:solidFill>
                  <a:schemeClr val="accent2">
                    <a:lumMod val="75000"/>
                  </a:schemeClr>
                </a:solidFill>
              </a:rPr>
              <a:t>Naumenko</a:t>
            </a:r>
            <a:endParaRPr lang="lv-LV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593467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Metodisko ideju diena</a:t>
            </a:r>
          </a:p>
          <a:p>
            <a:pPr algn="ctr"/>
            <a:r>
              <a:rPr lang="lv-LV" dirty="0" smtClean="0"/>
              <a:t>24.04.2018.</a:t>
            </a:r>
          </a:p>
          <a:p>
            <a:endParaRPr lang="lv-LV" dirty="0"/>
          </a:p>
        </p:txBody>
      </p:sp>
      <p:sp>
        <p:nvSpPr>
          <p:cNvPr id="5" name="TextBox 4"/>
          <p:cNvSpPr txBox="1"/>
          <p:nvPr/>
        </p:nvSpPr>
        <p:spPr>
          <a:xfrm rot="19176358">
            <a:off x="2424102" y="3315049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Stunda domāta 3 klases skolēniem</a:t>
            </a:r>
          </a:p>
          <a:p>
            <a:pPr algn="ctr"/>
            <a:r>
              <a:rPr lang="lv-LV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lv-LV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ociālās zinības</a:t>
            </a:r>
            <a:endParaRPr lang="lv-LV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3244984" cy="548640"/>
          </a:xfrm>
        </p:spPr>
        <p:txBody>
          <a:bodyPr/>
          <a:lstStyle/>
          <a:p>
            <a:r>
              <a:rPr lang="lv-LV" b="1" dirty="0" smtClean="0">
                <a:solidFill>
                  <a:srgbClr val="00B050"/>
                </a:solidFill>
              </a:rPr>
              <a:t>Uztura piramīda</a:t>
            </a:r>
            <a:endParaRPr lang="lv-LV" b="1" dirty="0">
              <a:solidFill>
                <a:srgbClr val="00B050"/>
              </a:solidFill>
            </a:endParaRPr>
          </a:p>
        </p:txBody>
      </p:sp>
      <p:pic>
        <p:nvPicPr>
          <p:cNvPr id="5" name="Satura vietturis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0984"/>
            <a:ext cx="4248472" cy="3866110"/>
          </a:xfrm>
        </p:spPr>
      </p:pic>
      <p:pic>
        <p:nvPicPr>
          <p:cNvPr id="4" name="Attēls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68344" y="5301208"/>
            <a:ext cx="1180550" cy="1321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44008" y="476672"/>
            <a:ext cx="398886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Skolēnu dienas režīmā paredz 4 </a:t>
            </a:r>
            <a:r>
              <a:rPr lang="lv-LV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ēdienreizes: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Brokastis - </a:t>
            </a:r>
            <a:r>
              <a:rPr lang="lv-LV" dirty="0"/>
              <a:t>25%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Pusdienas - </a:t>
            </a:r>
            <a:r>
              <a:rPr lang="lv-LV" dirty="0"/>
              <a:t>40—45% 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Launags - </a:t>
            </a:r>
            <a:r>
              <a:rPr lang="lv-LV" dirty="0"/>
              <a:t>10—15% 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Vakariņas - </a:t>
            </a:r>
            <a:r>
              <a:rPr lang="lv-LV" dirty="0"/>
              <a:t>20</a:t>
            </a:r>
            <a:r>
              <a:rPr lang="lv-LV" dirty="0" smtClean="0"/>
              <a:t>% ( ne vēlāk ka 1h – 1,5 h pirms gulētiešanas )</a:t>
            </a: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00494"/>
            <a:ext cx="3182601" cy="2073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008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solidFill>
                  <a:srgbClr val="C00000"/>
                </a:solidFill>
              </a:rPr>
              <a:t>Skarba patiesība</a:t>
            </a:r>
            <a:endParaRPr lang="lv-LV" b="1" dirty="0">
              <a:solidFill>
                <a:srgbClr val="C00000"/>
              </a:solidFill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632471" cy="33251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641313"/>
            <a:ext cx="4505288" cy="3185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21288"/>
            <a:ext cx="1187624" cy="66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0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87040" cy="52552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Attēls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52" y="5877272"/>
            <a:ext cx="1187624" cy="66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ttēls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4" r="20700" b="4977"/>
          <a:stretch/>
        </p:blipFill>
        <p:spPr>
          <a:xfrm>
            <a:off x="179512" y="471454"/>
            <a:ext cx="2745021" cy="2354367"/>
          </a:xfrm>
          <a:prstGeom prst="rect">
            <a:avLst/>
          </a:prstGeom>
        </p:spPr>
      </p:pic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 rot="19140000">
            <a:off x="1249935" y="2469917"/>
            <a:ext cx="5648623" cy="1204306"/>
          </a:xfrm>
        </p:spPr>
        <p:txBody>
          <a:bodyPr/>
          <a:lstStyle/>
          <a:p>
            <a:pPr algn="ctr"/>
            <a:r>
              <a:rPr lang="lv-LV" sz="5400" b="1" dirty="0" smtClean="0">
                <a:solidFill>
                  <a:srgbClr val="C00000"/>
                </a:solidFill>
              </a:rPr>
              <a:t>Veselā ķermenī vesels gars</a:t>
            </a: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3212976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 es gribu izskatīties vesels?</a:t>
            </a:r>
          </a:p>
          <a:p>
            <a:endParaRPr lang="lv-LV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 es esmu gatavs darīt, lai dzīvotu veselīgi?</a:t>
            </a:r>
            <a:endParaRPr lang="lv-LV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solidFill>
                  <a:srgbClr val="00B050"/>
                </a:solidFill>
              </a:rPr>
              <a:t>Vai es gribu izskatīties vesels?</a:t>
            </a:r>
            <a:endParaRPr lang="lv-LV" b="1" dirty="0">
              <a:solidFill>
                <a:srgbClr val="00B050"/>
              </a:solidFill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1"/>
            <a:ext cx="7329174" cy="3555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Attēls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68344" y="5301208"/>
            <a:ext cx="1180550" cy="1321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21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solidFill>
                  <a:srgbClr val="00B050"/>
                </a:solidFill>
              </a:rPr>
              <a:t>Tikai tu pats vari kait ko mainīt!!!</a:t>
            </a:r>
            <a:endParaRPr lang="lv-LV" b="1" dirty="0">
              <a:solidFill>
                <a:srgbClr val="00B050"/>
              </a:solidFill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33" y="1004207"/>
            <a:ext cx="7340517" cy="4320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36374" y="5589240"/>
            <a:ext cx="81281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 TU ESI GATAVS DARĪT, LAI DZĪVOTU VESELĪGI??? </a:t>
            </a:r>
            <a:endParaRPr lang="lv-LV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578245" y="6129786"/>
            <a:ext cx="522147" cy="584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9879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 rot="19140000">
            <a:off x="632538" y="1939740"/>
            <a:ext cx="5851886" cy="1373814"/>
          </a:xfrm>
        </p:spPr>
        <p:txBody>
          <a:bodyPr/>
          <a:lstStyle/>
          <a:p>
            <a:pPr algn="ctr"/>
            <a:r>
              <a:rPr lang="lv-LV" sz="5400" dirty="0" smtClean="0">
                <a:solidFill>
                  <a:srgbClr val="00B050"/>
                </a:solidFill>
              </a:rPr>
              <a:t>Paldies par uzmanību!!!</a:t>
            </a:r>
            <a:endParaRPr lang="lv-LV" sz="5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5733256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JAUKU DARBA DIENU!</a:t>
            </a:r>
            <a:endParaRPr lang="lv-LV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9" y="33265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2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>
                <a:solidFill>
                  <a:srgbClr val="C00000"/>
                </a:solidFill>
              </a:rPr>
              <a:t>MĒRĶI: </a:t>
            </a:r>
            <a:endParaRPr lang="lv-LV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908720"/>
            <a:ext cx="8676456" cy="3246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Noskaidrot, ko es daru, lai būtu veselam.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Uzzināt,  ko es vēl esmu gatavs darīt, lai dzīvotu veselīgi.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Pildīt dažādus uzdevumus individuāli, pārī un grupā, kas saistīti ar veselo dzīvesveidu.</a:t>
            </a:r>
            <a:endParaRPr lang="lv-LV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Attēls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68344" y="5301208"/>
            <a:ext cx="1180550" cy="1321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946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5400" dirty="0" smtClean="0">
                <a:solidFill>
                  <a:srgbClr val="C00000"/>
                </a:solidFill>
              </a:rPr>
              <a:t>1. Solis - miegs </a:t>
            </a:r>
            <a:endParaRPr lang="lv-LV" sz="5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3212976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Cik stundas diennaktī bērnam (9 – 10 g.) ir jāguļ?</a:t>
            </a:r>
          </a:p>
          <a:p>
            <a:endParaRPr lang="lv-LV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 notiek ar mūsu organismu, kamēr mēs  guļam?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lv-LV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Attēls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1733178" cy="17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755576" y="404665"/>
            <a:ext cx="7520940" cy="864096"/>
          </a:xfrm>
        </p:spPr>
        <p:txBody>
          <a:bodyPr>
            <a:normAutofit/>
          </a:bodyPr>
          <a:lstStyle/>
          <a:p>
            <a:pPr algn="ctr"/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– 10 gadu vecuma bērniem </a:t>
            </a: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jāguļ </a:t>
            </a:r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10,5 h</a:t>
            </a: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Attēls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48" y="1052736"/>
            <a:ext cx="6857578" cy="3855297"/>
          </a:xfrm>
          <a:prstGeom prst="rect">
            <a:avLst/>
          </a:prstGeom>
        </p:spPr>
      </p:pic>
      <p:pic>
        <p:nvPicPr>
          <p:cNvPr id="7" name="Attēls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68344" y="5301208"/>
            <a:ext cx="1180550" cy="1321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35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 rot="19140000">
            <a:off x="748686" y="1537609"/>
            <a:ext cx="6227551" cy="1207509"/>
          </a:xfrm>
        </p:spPr>
        <p:txBody>
          <a:bodyPr/>
          <a:lstStyle/>
          <a:p>
            <a:r>
              <a:rPr lang="lv-LV" sz="5400" dirty="0" smtClean="0">
                <a:solidFill>
                  <a:srgbClr val="C00000"/>
                </a:solidFill>
              </a:rPr>
              <a:t>2. Solis – higiēna </a:t>
            </a:r>
            <a:endParaRPr lang="lv-LV" sz="5400" dirty="0">
              <a:solidFill>
                <a:srgbClr val="C00000"/>
              </a:solidFill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2241016" cy="28083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3068959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 ir higiēna?</a:t>
            </a:r>
          </a:p>
          <a:p>
            <a:endParaRPr lang="lv-LV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 ir vajadzīgs lai uzturētu savu personisko higiēnu?</a:t>
            </a:r>
          </a:p>
        </p:txBody>
      </p:sp>
    </p:spTree>
    <p:extLst>
      <p:ext uri="{BB962C8B-B14F-4D97-AF65-F5344CB8AC3E}">
        <p14:creationId xmlns:p14="http://schemas.microsoft.com/office/powerpoint/2010/main" val="16519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99592" y="188640"/>
            <a:ext cx="7520940" cy="3579849"/>
          </a:xfrm>
        </p:spPr>
        <p:txBody>
          <a:bodyPr>
            <a:normAutofit/>
          </a:bodyPr>
          <a:lstStyle/>
          <a:p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Personiskās higiēnas svarīgākās lietas :</a:t>
            </a: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Attēl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268760"/>
            <a:ext cx="4320480" cy="3040338"/>
          </a:xfrm>
          <a:prstGeom prst="rect">
            <a:avLst/>
          </a:prstGeom>
        </p:spPr>
      </p:pic>
      <p:pic>
        <p:nvPicPr>
          <p:cNvPr id="5" name="Attēls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68344" y="5301208"/>
            <a:ext cx="1180550" cy="1321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56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 rot="19140000">
            <a:off x="704644" y="1419812"/>
            <a:ext cx="6586656" cy="1207509"/>
          </a:xfrm>
        </p:spPr>
        <p:txBody>
          <a:bodyPr/>
          <a:lstStyle/>
          <a:p>
            <a:r>
              <a:rPr lang="lv-LV" sz="5400" dirty="0" smtClean="0">
                <a:solidFill>
                  <a:srgbClr val="C00000"/>
                </a:solidFill>
              </a:rPr>
              <a:t>3. Solis – sports </a:t>
            </a:r>
            <a:endParaRPr lang="lv-LV" sz="5400" dirty="0">
              <a:solidFill>
                <a:srgbClr val="C00000"/>
              </a:solidFill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88640"/>
            <a:ext cx="2880320" cy="2553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3099156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 mums dod  sports?</a:t>
            </a:r>
          </a:p>
          <a:p>
            <a:endParaRPr lang="lv-LV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 ko nedrīkst aizmirst sportojot?</a:t>
            </a:r>
            <a:endParaRPr lang="lv-LV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07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solidFill>
                  <a:srgbClr val="00B050"/>
                </a:solidFill>
              </a:rPr>
              <a:t>VIENMĒR DOMA PAR DROŠĪBU!!!</a:t>
            </a:r>
            <a:endParaRPr lang="lv-LV" b="1" dirty="0">
              <a:solidFill>
                <a:srgbClr val="00B050"/>
              </a:solidFill>
            </a:endParaRPr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91603"/>
            <a:ext cx="3089920" cy="2317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592523"/>
            <a:ext cx="4762500" cy="26384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Attēls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3704321" cy="27804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860032" y="609329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 UZMANĪGS!!!</a:t>
            </a:r>
            <a:endParaRPr lang="lv-LV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7" t="9806" r="16405" b="15527"/>
          <a:stretch/>
        </p:blipFill>
        <p:spPr>
          <a:xfrm>
            <a:off x="7630787" y="6077437"/>
            <a:ext cx="554271" cy="477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42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sz="5400" dirty="0" smtClean="0">
                <a:solidFill>
                  <a:srgbClr val="C00000"/>
                </a:solidFill>
              </a:rPr>
              <a:t>4. Solis – veselīgs uzturs</a:t>
            </a:r>
            <a:endParaRPr lang="lv-LV" sz="5400" dirty="0">
              <a:solidFill>
                <a:srgbClr val="C00000"/>
              </a:solidFill>
            </a:endParaRPr>
          </a:p>
        </p:txBody>
      </p:sp>
      <p:pic>
        <p:nvPicPr>
          <p:cNvPr id="4" name="Attēls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7"/>
          <a:stretch/>
        </p:blipFill>
        <p:spPr>
          <a:xfrm>
            <a:off x="395536" y="188640"/>
            <a:ext cx="2117973" cy="2256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2924944"/>
            <a:ext cx="4032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Kāpēc ir svarīgi censties ievērot dienas režīmu?</a:t>
            </a:r>
          </a:p>
          <a:p>
            <a:endParaRPr lang="lv-LV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lv-LV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Kādas sekās var būt, ja neveselīgs uzturs aizvieto lielāko daļu no diennakts uztura devas? </a:t>
            </a:r>
            <a:endParaRPr lang="lv-LV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49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ņķi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eņķ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eņķ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405</TotalTime>
  <Words>263</Words>
  <Application>Microsoft Office PowerPoint</Application>
  <PresentationFormat>Slaidrāde ekrānā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16</vt:i4>
      </vt:variant>
    </vt:vector>
  </HeadingPairs>
  <TitlesOfParts>
    <vt:vector size="17" baseType="lpstr">
      <vt:lpstr>Leņķi</vt:lpstr>
      <vt:lpstr>5 soļi līdz veselīgam dzīvesveidam</vt:lpstr>
      <vt:lpstr>MĒRĶI: </vt:lpstr>
      <vt:lpstr>1. Solis - miegs </vt:lpstr>
      <vt:lpstr>PowerPoint prezentācija</vt:lpstr>
      <vt:lpstr>2. Solis – higiēna </vt:lpstr>
      <vt:lpstr>PowerPoint prezentācija</vt:lpstr>
      <vt:lpstr>3. Solis – sports </vt:lpstr>
      <vt:lpstr>VIENMĒR DOMA PAR DROŠĪBU!!!</vt:lpstr>
      <vt:lpstr>4. Solis – veselīgs uzturs</vt:lpstr>
      <vt:lpstr>Uztura piramīda</vt:lpstr>
      <vt:lpstr>Skarba patiesība</vt:lpstr>
      <vt:lpstr>PowerPoint prezentācija</vt:lpstr>
      <vt:lpstr>Veselā ķermenī vesels gars </vt:lpstr>
      <vt:lpstr>Vai es gribu izskatīties vesels?</vt:lpstr>
      <vt:lpstr>Tikai tu pats vari kait ko mainīt!!!</vt:lpstr>
      <vt:lpstr>Paldies par uzmanību!!!</vt:lpstr>
    </vt:vector>
  </TitlesOfParts>
  <Company>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soļi līdz veselīgam dzīvesveidam</dc:title>
  <dc:creator>r33vs-naumenko1</dc:creator>
  <cp:lastModifiedBy>r33vs-naumenko1</cp:lastModifiedBy>
  <cp:revision>28</cp:revision>
  <dcterms:created xsi:type="dcterms:W3CDTF">2018-04-19T09:56:43Z</dcterms:created>
  <dcterms:modified xsi:type="dcterms:W3CDTF">2018-04-23T11:52:39Z</dcterms:modified>
</cp:coreProperties>
</file>