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1" r:id="rId4"/>
    <p:sldId id="256" r:id="rId5"/>
    <p:sldId id="257" r:id="rId6"/>
    <p:sldId id="258" r:id="rId7"/>
    <p:sldId id="259" r:id="rId8"/>
    <p:sldId id="260" r:id="rId9"/>
    <p:sldId id="263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58ED9-E84E-470B-8620-06FEAFDA7F05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F80DF-9612-4E90-A13F-370B4F0111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8429684" cy="62478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1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.-   I work ten hours a day.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    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If I (have) _________________________ more free time, I (practise)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____________________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some sport.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2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.- Jane’s always late for school.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   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If she (be) ___________________ punctual, the teacher (not punish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lv-LV" sz="2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___________________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her almost every day.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3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.- She’ll probably go to the Old Students’ Party.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   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If she (go) _________________________, she (meet)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__________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her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old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school mates.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4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.- You should carry an umbrella.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   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You (get)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____________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wet if you (not carry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r>
              <a:rPr lang="lv-LV" sz="2000" dirty="0" smtClean="0">
                <a:solidFill>
                  <a:srgbClr val="002060"/>
                </a:solidFill>
                <a:latin typeface="Comic Sans MS" pitchFamily="66" charset="0"/>
              </a:rPr>
              <a:t>_______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one.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 </a:t>
            </a:r>
            <a:endParaRPr lang="ru-RU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smtClean="0">
                <a:latin typeface="Comic Sans MS" pitchFamily="66" charset="0"/>
              </a:rPr>
              <a:t>5</a:t>
            </a:r>
            <a:r>
              <a:rPr lang="en-GB" sz="2000" dirty="0">
                <a:solidFill>
                  <a:srgbClr val="FF0000"/>
                </a:solidFill>
                <a:latin typeface="Comic Sans MS" pitchFamily="66" charset="0"/>
              </a:rPr>
              <a:t>.- We didn’t pay the phone bill.</a:t>
            </a: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    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If we (pay)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it, they (not cut) </a:t>
            </a:r>
            <a:r>
              <a:rPr lang="en-GB" sz="2000" dirty="0" smtClean="0">
                <a:solidFill>
                  <a:srgbClr val="002060"/>
                </a:solidFill>
                <a:latin typeface="Comic Sans MS" pitchFamily="66" charset="0"/>
              </a:rPr>
              <a:t>______________the </a:t>
            </a:r>
            <a:r>
              <a:rPr lang="en-GB" sz="2000" dirty="0">
                <a:solidFill>
                  <a:srgbClr val="002060"/>
                </a:solidFill>
                <a:latin typeface="Comic Sans MS" pitchFamily="66" charset="0"/>
              </a:rPr>
              <a:t>line off.</a:t>
            </a:r>
            <a:endParaRPr lang="ru-RU" sz="20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21692_779351238792174_822965712084007804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604837"/>
            <a:ext cx="7072362" cy="589599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214678" y="2500306"/>
            <a:ext cx="3786214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dirty="0" smtClean="0"/>
              <a:t>PE is the last lesson today.</a:t>
            </a:r>
            <a:endParaRPr lang="ru-RU" sz="2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705241218550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71480"/>
            <a:ext cx="7215238" cy="541738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071546"/>
            <a:ext cx="8572560" cy="526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hadn’t drunk so much coffee last night...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had time this week...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 would have brought more money.....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had known my favourite film was on TV last night....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remember your birthday next month....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Plants die....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What would you do....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went to bed earlier....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he hadn’t been drunk....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GB" sz="2800" dirty="0">
                <a:solidFill>
                  <a:srgbClr val="002060"/>
                </a:solidFill>
                <a:latin typeface="Comic Sans MS" pitchFamily="66" charset="0"/>
              </a:rPr>
              <a:t>If I win the lottery....</a:t>
            </a:r>
            <a:endParaRPr lang="ru-RU" sz="28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78702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Finish the following sentences with the correct conditional.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pozda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98297"/>
            <a:ext cx="5929354" cy="57453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48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14357"/>
            <a:ext cx="7050722" cy="52848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05397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85852" y="285728"/>
            <a:ext cx="5929354" cy="622174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p-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571480"/>
            <a:ext cx="7493898" cy="52831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hmel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31" y="1071546"/>
            <a:ext cx="7965653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reml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856" y="903991"/>
            <a:ext cx="6670854" cy="523965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lass-is-bo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429652" cy="57048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116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Tatik</dc:creator>
  <cp:lastModifiedBy>Tatik</cp:lastModifiedBy>
  <cp:revision>5</cp:revision>
  <dcterms:created xsi:type="dcterms:W3CDTF">2014-11-04T19:37:39Z</dcterms:created>
  <dcterms:modified xsi:type="dcterms:W3CDTF">2014-11-04T20:02:34Z</dcterms:modified>
</cp:coreProperties>
</file>