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DB7D6-350D-4A67-993C-7FB556B11EC6}" type="datetimeFigureOut">
              <a:rPr lang="ru-RU" smtClean="0"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40074-92E9-4C01-BEC4-0E24A13484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1.liveinternet.ru/images/attach/c/3/75/966/75966955_mama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5000628" y="3929066"/>
            <a:ext cx="3961446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243836859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887D83"/>
              </a:clrFrom>
              <a:clrTo>
                <a:srgbClr val="887D83">
                  <a:alpha val="0"/>
                </a:srgbClr>
              </a:clrTo>
            </a:clrChange>
          </a:blip>
          <a:stretch>
            <a:fillRect/>
          </a:stretch>
        </p:blipFill>
        <p:spPr>
          <a:xfrm rot="475175">
            <a:off x="5926826" y="836781"/>
            <a:ext cx="3023311" cy="3023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28596" y="142852"/>
            <a:ext cx="844596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«Есть прекраснейшее существо, у которого мы всегда в долгу, - это мать» 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Н</a:t>
            </a:r>
            <a:r>
              <a:rPr lang="ru-RU" sz="2000" b="1" i="1" dirty="0">
                <a:solidFill>
                  <a:srgbClr val="0070C0"/>
                </a:solidFill>
              </a:rPr>
              <a:t>. Островский. 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jpeg;base64,/9j/4AAQSkZJRgABAQAAAQABAAD/2wCEAAkGBhQSEBUUEhQWFRQUFBQXFhQUFRQVFBUUFxQVFxQUFBQXHCYeFxojGRUUHy8gIycpLC0sFR4xNTAqNSYrLCkBCQoKBQUFDQUFDSkYEhgpKSkpKSkpKSkpKSkpKSkpKSkpKSkpKSkpKSkpKSkpKSkpKSkpKSkpKSkpKSkpKSkpKf/AABEIAL0BCwMBIgACEQEDEQH/xAAbAAABBQEBAAAAAAAAAAAAAAABAAIEBQYDB//EAEEQAAEDAgMFBQYFAwMBCQAAAAEAAhEDIQQSMQVBUWGRBiJxgaETMlKxwfAjQmLR4QcUcpKi8cIVFzRDU3OCk7L/xAAUAQEAAAAAAAAAAAAAAAAAAAAA/8QAFBEBAAAAAAAAAAAAAAAAAAAAAP/aAAwDAQACEQMRAD8AvkYSSCBIpBJAUUEQgIRQRQJFBFAkUEUBSSSQEJBiITgEChFU+1+0TaJyhpfU+EQAOGY/RVbts4mp8LBwbc9UGqzjiEz+6bxWUdUqfmJPmSuL6rm6AdYPSQg2TcQ06H1CeV5+7azwbfOR0UnBdti0w8Wnx6FBtkCFDwO1mVm5mnxG8KbuQNSRQQBJFBAEkkECQRQQBBFJBzSSSQEIoIoCkkigSKARQJFBFAkUEUCCcEAiEDgqLbW3XSaVD3vzP+HkOcdFM23jjTYAz332H6QNXHw3c1mmANEDfqTq4778J63QdsLgGtu4yd+8k8ypVSsGjgPX1VRi9ttpjiT1/gKqftuTcOng3N/wUF1itoujuAeZJ9AFndobTqb3sHkZ+a6msX6sLeA/N0FvQJUNjl5uT5gT4SgrMIHVXayJHeiN/HirSjsmxJk/8GQrN2y8gaGgACf9XFMw1U59LEdCDBBHigWx2Gm6WuMGBB4EaTvBW1wG0muaGkw8C7TvtuO/istTYItoegNo+vVSqb5geYO8eB5FBrWCyRChbJx3tAWu99kZuY3OU4oGoIoIAUkiUECKCSSAJJJIOaSSSAohBFAUU1FAUUEUCSSSQFJBEICE4mAgAoW18RlpvPBtv8nWH7oKDHYz2tRztwsPAfZKqtoYvKD4CTyiYCkVLCOv0Hy9Vl+0WNzd1v5z/t0B+SDjRL8Q8nRsxIsTyHBaTZvZ1oiyjbFwgaxojT571qcHog5UtlNGgj74qXTwAmwgqS1yJfCCv2o2AVlxibw60/m/eVrcSzMLrMbRwnoT/wAIO+AJiBcaiPOy71g5onK61xYiRvCpqNRzdD01HkpVPaRccpJ9flPgguMFjstak8Gx7rubXaj5OH+JC2K83oVC4OaTcT6XHmBPVegYKvmpsdxaJ8Yv6yg7FBEoFAECiUEASRQQBBEoSg5ooIoCkgkUDkU0JyApIIoEigjKBIhBFA4Kk29Xhhne+fJosOsK5e+BJ3LJ7Zqlz+QJ6i59SEFPtGsYyj3nQPN2vQErP+zFTEGPdaQ0eDZ+qucW+MzzqA6PEg3Vd2foEd47y4/7kGlweEIAsrLDuhVrse4afRdaW0pNxCC5D04lRKVeQuj8TGqB9bRVGNpqe/HM3lRnuY4WcEGfxDIM+PyUanVzeR0+Y+qtNoUYFlnsLVjERx/aUFt7aCHfqa0+dvkfRbrYLycPTcBNiCNDAceNjH3K8/LbPHAtPm2p+y9C7Of+HZ4u9XE/VBZlNRQQJBJJAEkkCgCUokIIOaKCKBIoIoCkkkgKUoSlKBySbKIKBwRCanBBHxwJAA5+X6jyAm3NZLFYmZbuDnX3lut1rsUJEbiI/dYjEjKP9U9YQVW1Xyx8fC31fH09FGwWLFNtzAtGu/wCmYxn4b+ZpD0lXWC2AHUhI3D5IKKttVoYXEVMo/MGQL6RmddQcJ2iaXw10g7iMrh5aEeBVzjezb8paDLJmNDYzzUbZ/YgB4dlIjeTbyECUGm2aC5oPFc9p1Muqv8AZmBy04AsAqjbuz8wkcCNJgnfG9Bnm4sPMCT4An5KXTe0WNuRBBPhmAlU2IwxbSfLnCoB3cpIEjlAiyrtluxc5c7nNP5atx5A97zsg1mIu2x5KgqYSMQ136XdbfytDRwb4GYRbjIUDGsh0/fNBza0OzD4w4ehE+oW+2G2KTRyC8/wzoeOUjzJ/eVsNgY+wad5tw00QaAoIkoFAEkkkASSSQAoJJQg5BFBFAUoSSQFJJIoASrZ/Zx8Atc0yAYMtIkabx8lUsbLgOJA6mFtqrtQLWMHhwQY/EYKpT99jgOMS3/ULLiHrYYd2WBJv84uhiNmUn+8xs8R3XdWxPmgyQcnAq5r9mB/5byOTxmHUQfQqvr7GrM/JmHFne9Pe9EESo2RCx+26PecP1Exy1WtfUjxG7f0VJtfDhxG4nQmYgWP0QZrEsljh+qn8rLYbPsI5kepVRU2ESx72vDoAJZBDu7BkTrYKfg8znOyNLgO8YFgHXudBeUFt7NsSq7E4jvQNBGY7gF2oZ3uyAHMNZtl5u4Kp7TbMxFFpLIyu/O3vBp3Ehw0QaujjaeWxGirRXBqEfZWOOMqtZAGZ0cw0njZWexcTUqMaXNgt1gECd4E3QXWJ2Gx1wE2jspjL5QD4KXTxFlzrVAUETGGxWP2jVv4uAHzWnx1UAHwWPxN39fUIHMd1mT65fqfNabYlOWuH6cw8jqPRZ/B4Ql8jWOo4DmFqOz7e8BwY4eWbu+koL7DVLQeU/v5/MFdlwLId5keRv8ANdmlAkkUECQKSSAJhB4p6CDknJqKBySARQFApIFB32a2a9P/ADB6X+i1jTJ6/wALN9n6c1x+lrj8m/8AUtG0uBgwWwTOkGRY+UmeSDoBvTkyYKegKUoIoOeIwrKgh7WuH6gD0Oo8lR7X7E0qwlj30nAQPztF5911/wDctCmiqDpJ8Gn5wg8txezsTgqgFbLVZqH080Efqa67TxuRzUnAbbZV7olgabNBgDp4b16BtDBCo2CAfESvO+1Wyf7eu2o0CHe9uB5W9PNBoKeKgATAda3GLfJca+0m0wWvu10xv8W+H8rGu2+4NDTvqNjqD8gVZupvxZDKbS5wJdGZoJDQQYLiB+Yb0HN9OkGl1MmziC1xBEA6tMWjgZ8V3w+JGWxCzv8AaVsO9za9OpT77iPatLWuE2Ice64RwJUXG4N9OpmoVAaTgHZDfKTOYNPw8Bz5INQ7G3TamNsqChiiRfVPfjEEnaGLAYSTYAk+AF1SUq4c0HQlsxvm/X+E/abTUZkH5tf8W39TlVvsii5lEU6jZbeHG2WZBv4wbQgltwIZRYRq8BxM6zP0jorLs7RsXn8zjH+Muj6+igbLol7GF9xlAA3AixEbrgq82TTikwfpLv8AUbekoJNTeujVzN/P7+ieEBSSQQJCUiggSSCKDmkgigQKKCKAoOSQKC47MU+9UdwDR1JP/Sr2szMIIBG8FVXZlkUnni/5NH7lWxKBBl5Tk0ORCBF3JQcftcU2k6mLDdO5OxeLJORl3dYVBj69Om78Vwhp0JEuPBvFBcbE2lnpknUXnRdtkYsOzCd5WIxfaoGQ1joJtAjXjMeCjYftWWAnK4gSbFk2Bm2a4Qej4raLGEA7xM2iOXFUvajAjEUS1mUvEFtwZjdbSRKzYx3t7ZwOAd3CeYzRm8pVjgMYab7yToNPC3lxQYrF7HqN9malMsa15DnGCRLSASBNua1f9OsEBUqPbLoYGEwYkkE5T5fJStpdrqZs5kNFi05S55PADXkFXO7T+xzFppsaR3abWCtlMfmdnYCZN4EczqQ9GNIHUdVV7R7K4WtJfQZm+KnNN/8AqpxPnK85d2/xc9yowf40qQA5AEO9SfNP/wC8rFsAkh0G+enTM8szA2B5ILfGf0xpPn2FepTdqG1WtqtI5OblI9Vm8d2CxtOctNtYD/0Xguj/AAflcfIFX1P+o7aga4t9m/eB3mEneN/UK/wHaZlduZsB7b909126R+yDx7EY2phqsVKZa6ILarXMdruDo+FafAbRp12iHa3DDAuRa2/evU2VqeJokOa17bgsqNa9oPNrgRwWbPYHBVCQKZoPG+g4taefs3SzoAgrcLhMkkG7u9l1E8vSeKlUhlYGjWAPCBH34pw7GYiifwMQ2o34KoLD4AiR/wDlPGFrAfiUnMI10ew8w9siOSAtanKuxe3qNM5S8F28Ai3iZgIM28wx3XAcbHzsgskEgUUDYShGUEAQRKSDiimooHIpqKAlNKKa4oNPsIRQbzLndXED5Lu5xza6/Jctlsy02g/C31U2EEbGYrIWjiuWP2sKdJzjYxbx5c1H23VylriYAETPOR9ei877Xdo3V3+ypmGA952hO8j5IJeN7bOpuIpulxnO5sOi9w2bTzuBwO7OV+0Jzuc0d58y5xLnknjUkkjlYKuqNA4Rpa5XP2kHjbkfBBNfjnEXO4ghsDzmOa4VMQeOnGJ6jT5rj7Sw0A631lcYLjPjrCC1wm0DTAIl3vd03bEQJH0KtcFthzWd055mQ8kndpbuC9hpy3rLGmRAkwdf4jVWuytmPfVFKlke94MnN3aYaTOZxsCYtrbSUHN2OqZs8uyie9E5Z4x4xPNWGF2QaozMfnneNOeui3/Zvse0NY+TIZkcWvztdHIEtE3PK/FXtHYtISQTfwEXvaAg8vw3Z12aQG2G8vMnkb38FLxWEq02j2lNoYfzEGq0cnPZBb5t8yvRf+yKLpLLbiQTEjiorHNb3KjQQTadwPNB5Bj8JclgGX9JkD6hMwmOdTdIJG6RAPLdB8/Rb3b/AGVBqdwBhddp0DuRO4jj1lYfE4Mw4EQ9pcLiJymHAjcQg1fYvtYWVzTqmRUA5d4TEcyCbLeVq4AD50I8wdxXh+HfJAcfOb8vvwW37P8AbYj8KtB3Co42dydbWdDvnjqHorXyARvSzQoGyMe2owxuMRwU5yCDjdi0KpJqUWOd8QaG1P8A7Gw7qVTYrsUwj8Oo5nJ4D2+AIhw9VpUHFBl8PsurSYQ8Atbo9rpEcCDBEHlvRVvtmuGUHEmBLAdbAuHBU1N4cJBBHEXQEoJyCBqSRQQckU1FA5FNRQFNLZtxt1RXbAU81amP1t9DJ+SDWNZ00+iNapDSU5ZntxtY0qOVnvPMeA3lBlO1PaM1HEDQOLW+QguKydYloJ3nQWNt513ru58ydR8+fVQMTXLjyGn0KDm6SB/x1QAJt9+QTsON58dPVB1U5jHO/AoBWIkACTvN5n9kJJ5ItZ98Suww5iwudw4fVBLwjmhubJLwbFwJzOmzb/SFrdh9iPbUx7Vz3BwDn02n2bSb5S985iyAMrRGrlRdndjOq1oy5izjOTOdA7QwASTHBeo4jHMoYmiSZNRj6ZptaX1CA5rqTxSYC7LLHtmIBqDnAVOH7EYF7ajmUjS9nUez2tOq8PJpANe5tQuJADg9t/gKDcBjaBzMq/3lAicryBiGsiZa+MtUxoLTzKg7Q2k+nghhRRrAloGIeXUnOYyo7Nii0U3ucJLqgkttnncr8bXDyGYV5d3WPfWb+JTosIBaGE901XAjK3QDvOEQHBKp7TpMoe2fVYyiQDnMtHeMCcwDs0wIiZtG5VWO7T4V9Mua55cND/bYoNI/yNKIjeu+yGkPAbLKbcwaw7wX5i4b/e04B1oERKftosoVa5LnQ6sGsBNxTqPpMbO4uczX9fABBUt7TYaswNNemCBbOQzvcCXxB3QqbtjsiaYxDNbe0i8jQVARruur2tiGig6piqoL2XqmO6HzGWmwCSMxDQDJNtZVVRwYyOdhAWW/Ew9Vj6dKrIvDXAezfwe3/wCQIQYl+HDqZcPeET5a/Q+agmobXuNLWOnXmreqclQup2Y8GzxoGyHNeJs5pnT4Sq7Gs1GhDtDu4Dmg1PY7tJlqBj7B8AEnQ6BpncdAfBekYdsgOBtw56ELw/BuDtd2o331/den9h9umrSLHmXsdlJ+K0tf5tI85QaZxXMuTaVf4tZ9U/Kgzn9QMcaWAe9okh9PpNz5RPksd/TnE1Kjaz3kkFzAJ0zd4mPIjqFte2zQcMGm4dVaCOIyPkKn7OYBtHDU2MuIJJ4uJv0gDyQWZTUigUCQSQQckU1FA4JBAJSgMqdsJk1xyDj6R9VXq07PH8Rx/THU/wAINE90CV5T2t22a1QZTa4aZtG89J6rfdqsWWYZ4BgublnhmsT0leR16oJc7QCzfAWHVBwxT5IaBoAPLgotZtwOJvxhdqZsSd33+y4HWd505feqDq5090TEcrDxXFjJI3Cev3dONmczafmu2FZcb4E8gb5fP+ED6eHlwmxMa3tutw/YrpiauRwNNxLgBBlvvHSRER9PFdsFRBlz4iO9Yz5eenMhTsDs5r8TRYWgiMz9RIub7oBkxyug2/YHYPsqYqOJLi2IJJ7xgvPj+5V97ZrcRUs0vdSGQgd5wp5y6kXa+8Q7LwcT+UwsLTPswwWAEWseqGI2bSyw5oI13yCN4IuDzF0HmmwMbiK20nEBxaXvNaWgd2CZkDumYiDvAWyw2EdTqNpMLaTX56zqTQIaA0NL4Ghe80yZFy13NOwtG720cXWb3u9LaFYgn9VVhcTr7xKs9lbOp0g6HGo9zs1Sq8g1KjtxcQAIEwGgBo3BA2nQzGLSOUX4gql2jjQ3D4jDk981awpsgue4ueK7Ya2S4fiDQbwtM4ajQW+/kqOvna7EEtHtXteMLVyiTlY7LQObQtd340cHF35XZQpMZtFj8QC8OpNdUdU/GZkb7QU3togn3WnM/Nc6tHJWGIxVSu4Gjlo0D7lRzPaPrEauYyQGU+BMl0EiBE43YPY/HVMQC8OblMvNao1wI3gszEvnf9NR6FsiiauHDg52VznOpteSSKOb8HvnvGWgOBdNnAbkGS7W7ODZqDUlpfwLoDSY3EjVZd7SY4kCJ3G69F7QYDPRqA8D1Aj6BebY2rlMACCGkecGB19UHEOy1Z3Okff3uV52ax5o4xsmz5aeFrtPz6qhe0SRumRP3xXQ1j3XcII8je/VB7fSIdE6gyu5VNsTGe0osfqYud/3u8lch0iUGd7bvijTHGofRh/dVOwa8sc34XT5O/kHqp/b1/doj9VQ9A391QbBrRWj4mkeY7w+R6oNEU0pxTUAQSKCDkEQUEkDgigEkCVvsNkBzzpOvgNPVVKvtnNjDDmST/qj6IM1/UDavcDQYzmL8N8+Urz/ABIjK3r5HTqtP2xfmxjGnQA/SfksvUdmqk+Xp/CAVzaPi+W/69VwzX8oEeqNapLvAQmjcd8T6SgVQbuB152U3ZzREad5smJgRfqYUFz++J4XUmk2HjmYPhvQTcO5rZJBPw2MQLib26q87BYU1sQXuvnmSZnIyxjcPeA81ndqYmXBgAaO7ca96Br5len9iMG1lBrgBmLQJHDcPvxQaMukwmubIhcP7mKmWNd/mVKCCj2jsc1aoDar6WUEuNIU+9MANcHtIO/crPC4cU2ho3DUgSeZgASm4MkgunVxnwFgOS7k6IIJxpLoAAiDffJIPguuLwjarMjxLDBgFzXBwILXNcDLXA3BF5CH9qPnf1XcGEFQ7s5mGWtXqVqensyKbGv3gVjTaDUH6TDTvB0Vi+vkidIAjgOHgpAQcwE3H3wQQcY0Pa4fEF4ztJkECDIMEQYEDLE6atXtWJtIFomDwXlG36AFSpG6q/1qVEFKalmu5QfI/fVSKTczXXHdk+RvH0UcNBB5X/56KdsakC5wNwaLnEHiCB9EG6/p/j81EA7rHysfothTsY6LzTsDXIqvbuknrqvSX6NPkgy3b+p3qA/TVPrTCzOErZajXcHCfCb+krQdvT+LR/8Aad6v/hZqLINq5MKbh3zTaTvY09WhOKAIJFK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214282" y="214290"/>
            <a:ext cx="2843223" cy="2012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571868" y="428604"/>
            <a:ext cx="315983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Глаза моей мамы……..</a:t>
            </a: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пд.jpg"/>
          <p:cNvPicPr>
            <a:picLocks noChangeAspect="1"/>
          </p:cNvPicPr>
          <p:nvPr/>
        </p:nvPicPr>
        <p:blipFill>
          <a:blip r:embed="rId4">
            <a:lum bright="10000"/>
          </a:blip>
          <a:stretch>
            <a:fillRect/>
          </a:stretch>
        </p:blipFill>
        <p:spPr>
          <a:xfrm>
            <a:off x="5857884" y="1000108"/>
            <a:ext cx="3024186" cy="1316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2643182"/>
            <a:ext cx="3254417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Моя мама грустит, когда…..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3429000"/>
            <a:ext cx="346415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Моя мама сердится, когда…..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6072206"/>
            <a:ext cx="4484305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Могу ли я это изменить?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97960">
            <a:off x="1636241" y="1099279"/>
            <a:ext cx="2414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Несказанное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…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354039">
            <a:off x="1202304" y="1769274"/>
            <a:ext cx="25936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Дорогая мамочка,………………………………………………..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Твой/я……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78" y="214290"/>
            <a:ext cx="214314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Эссе: +/- 5минут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72560" cy="313932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</a:rPr>
              <a:t>Синквейн</a:t>
            </a:r>
            <a:r>
              <a:rPr lang="ru-RU" sz="2000" dirty="0" smtClean="0">
                <a:solidFill>
                  <a:srgbClr val="002060"/>
                </a:solidFill>
              </a:rPr>
              <a:t> –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нерифмованное стихотворение, написанное по следующим правилам:</a:t>
            </a:r>
          </a:p>
          <a:p>
            <a:endParaRPr lang="ru-RU" sz="20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1 строка – одно существительное, выражающее главную тему </a:t>
            </a:r>
            <a:r>
              <a:rPr lang="ru-RU" sz="2000" dirty="0" err="1" smtClean="0">
                <a:solidFill>
                  <a:srgbClr val="C00000"/>
                </a:solidFill>
              </a:rPr>
              <a:t>cинквейна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2 строка – два прилагательных, выражающих главную мысль.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3 строка – три глагола, описывающие действия в рамках темы.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4 строка – фраза, несущая определенный смысл.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00000"/>
                </a:solidFill>
              </a:rPr>
              <a:t>5 строка – заключение в форме существительного (ассоциация с первым словом).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214686"/>
            <a:ext cx="3657476" cy="17543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Школа.</a:t>
            </a:r>
          </a:p>
          <a:p>
            <a:r>
              <a:rPr lang="ru-RU" dirty="0" smtClean="0"/>
              <a:t>Большая, светлая.</a:t>
            </a:r>
          </a:p>
          <a:p>
            <a:r>
              <a:rPr lang="ru-RU" dirty="0" smtClean="0"/>
              <a:t>Обучает, воспитывает, просвещает.</a:t>
            </a:r>
          </a:p>
          <a:p>
            <a:r>
              <a:rPr lang="ru-RU" dirty="0" smtClean="0"/>
              <a:t>Школа успеет привязать к себе.</a:t>
            </a:r>
          </a:p>
          <a:p>
            <a:r>
              <a:rPr lang="ru-RU" dirty="0" smtClean="0"/>
              <a:t>Опора.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99650" y="3143248"/>
            <a:ext cx="3244350" cy="1477328"/>
          </a:xfrm>
          <a:prstGeom prst="rect">
            <a:avLst/>
          </a:prstGeom>
          <a:scene3d>
            <a:camera prst="perspectiveRight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емья</a:t>
            </a:r>
            <a:br>
              <a:rPr lang="ru-RU" dirty="0" smtClean="0"/>
            </a:br>
            <a:r>
              <a:rPr lang="ru-RU" dirty="0" smtClean="0"/>
              <a:t>Большая, дружная.</a:t>
            </a:r>
            <a:br>
              <a:rPr lang="ru-RU" dirty="0" smtClean="0"/>
            </a:br>
            <a:r>
              <a:rPr lang="ru-RU" dirty="0" smtClean="0"/>
              <a:t>Любят, заботятся, живут.</a:t>
            </a:r>
            <a:br>
              <a:rPr lang="ru-RU" dirty="0" smtClean="0"/>
            </a:br>
            <a:r>
              <a:rPr lang="ru-RU" dirty="0" smtClean="0"/>
              <a:t>Все вместе под одной крышей.</a:t>
            </a:r>
            <a:br>
              <a:rPr lang="ru-RU" dirty="0" smtClean="0"/>
            </a:br>
            <a:r>
              <a:rPr lang="ru-RU" dirty="0" smtClean="0"/>
              <a:t>Ячейка общества.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1364651">
            <a:off x="3247270" y="3612155"/>
            <a:ext cx="3039381" cy="3145572"/>
          </a:xfrm>
          <a:prstGeom prst="star7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МАМА.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1-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2-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3-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4-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5-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572560" cy="3970318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Вопросы для обсуждения</a:t>
            </a:r>
            <a:br>
              <a:rPr lang="ru-RU" dirty="0"/>
            </a:br>
            <a:r>
              <a:rPr lang="ru-RU" dirty="0"/>
              <a:t> 1. – Как вы думаете, трудно ли быть мамой? Что самое главное, по вашему мнению, </a:t>
            </a:r>
            <a:r>
              <a:rPr lang="ru-RU" dirty="0" smtClean="0"/>
              <a:t>в     жизни мамы</a:t>
            </a:r>
            <a:r>
              <a:rPr lang="ru-RU" dirty="0"/>
              <a:t>? 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r>
              <a:rPr lang="ru-RU" dirty="0"/>
              <a:t>2. – Можете ли вы назвать свою маму учителем? За что вы ей всегда будете благодарны? </a:t>
            </a:r>
            <a:br>
              <a:rPr lang="ru-RU" dirty="0"/>
            </a:br>
            <a:r>
              <a:rPr lang="ru-RU" dirty="0"/>
              <a:t> 3. – Любите ли вы разговаривать со своей мамой, делитесь ли вы с ней своими мыслями? Интересуетесь ли ее проблемами? 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4. </a:t>
            </a:r>
            <a:r>
              <a:rPr lang="ru-RU" dirty="0"/>
              <a:t>– Ссоритесь ли вы с мамой? Кто, по вашему мнению, чаще всего виноват в этих ссорах? Как вы миритесь</a:t>
            </a:r>
            <a:r>
              <a:rPr lang="ru-RU" dirty="0" smtClean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5. </a:t>
            </a:r>
            <a:r>
              <a:rPr lang="ru-RU" dirty="0"/>
              <a:t>– Что вы испытываете, когда ваша мама плачет? Можете ли вы успокоить ее, когда она переживает и беспокоится о чем-либо? 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6.</a:t>
            </a:r>
            <a:r>
              <a:rPr lang="ru-RU" dirty="0"/>
              <a:t>  - Были ли в вашей жизни такие моменты, когда одно только присутствие, прикосновение к вам вашей мамы успокаивало вас, и вам становилось лучше?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zzryphdo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7755">
            <a:off x="4735149" y="499176"/>
            <a:ext cx="3676742" cy="1838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motivator-47483.jp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714356"/>
            <a:ext cx="4500594" cy="5429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Tatik</dc:creator>
  <cp:lastModifiedBy>Admins</cp:lastModifiedBy>
  <cp:revision>12</cp:revision>
  <dcterms:created xsi:type="dcterms:W3CDTF">2014-05-07T18:22:52Z</dcterms:created>
  <dcterms:modified xsi:type="dcterms:W3CDTF">2015-08-21T12:32:48Z</dcterms:modified>
</cp:coreProperties>
</file>