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6CDF0D-5F6E-4348-8EEA-125F98AA9583}" type="datetimeFigureOut">
              <a:rPr lang="ru-RU" smtClean="0"/>
              <a:pPr/>
              <a:t>29.05.2016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7CFBE4-38CC-4F4A-9B91-E7B127D958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28596" y="4286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  <a:latin typeface="Comic Sans MS" pitchFamily="66" charset="0"/>
              </a:rPr>
              <a:t>British </a:t>
            </a:r>
            <a:r>
              <a:rPr lang="en-US" u="sng" dirty="0" err="1" smtClean="0">
                <a:solidFill>
                  <a:srgbClr val="002060"/>
                </a:solidFill>
                <a:latin typeface="Comic Sans MS" pitchFamily="66" charset="0"/>
              </a:rPr>
              <a:t>vs</a:t>
            </a:r>
            <a:r>
              <a:rPr lang="en-US" u="sng" dirty="0" smtClean="0">
                <a:solidFill>
                  <a:srgbClr val="002060"/>
                </a:solidFill>
                <a:latin typeface="Comic Sans MS" pitchFamily="66" charset="0"/>
              </a:rPr>
              <a:t> American </a:t>
            </a:r>
            <a:r>
              <a:rPr lang="en-US" u="sng" dirty="0">
                <a:solidFill>
                  <a:srgbClr val="002060"/>
                </a:solidFill>
                <a:latin typeface="Comic Sans MS" pitchFamily="66" charset="0"/>
              </a:rPr>
              <a:t>E</a:t>
            </a:r>
            <a:r>
              <a:rPr lang="en-US" u="sng" dirty="0" smtClean="0">
                <a:solidFill>
                  <a:srgbClr val="002060"/>
                </a:solidFill>
                <a:latin typeface="Comic Sans MS" pitchFamily="66" charset="0"/>
              </a:rPr>
              <a:t>ngli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sh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4038600" cy="4911741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autumn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cinema (Let’s go to the cinema)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lorry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underground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motorway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chemist’s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flat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lift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pavement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Petrol (Petrol Station)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Telephone box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rubbish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crisps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chips(French Fries in McDonald's)</a:t>
            </a:r>
            <a:endParaRPr lang="ru-RU" b="1" dirty="0">
              <a:solidFill>
                <a:srgbClr val="7030A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7030A0"/>
                </a:solidFill>
              </a:rPr>
              <a:t>biscuits</a:t>
            </a: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quarter" idx="2"/>
          </p:nvPr>
        </p:nvSpPr>
        <p:spPr>
          <a:xfrm>
            <a:off x="4648200" y="1285860"/>
            <a:ext cx="4038600" cy="5072098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movies </a:t>
            </a:r>
            <a:r>
              <a:rPr lang="en-US" b="1" dirty="0">
                <a:solidFill>
                  <a:srgbClr val="FF0000"/>
                </a:solidFill>
              </a:rPr>
              <a:t>(Let’s go to the movies)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elevator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subway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potato chips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drugstore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cookies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fall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French fries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Gas/gasoline (Gas station)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FF0000"/>
                </a:solidFill>
              </a:rPr>
              <a:t>Telephone booth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truck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sidewalk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garbage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Freeway</a:t>
            </a:r>
            <a:endParaRPr lang="ru-RU" b="1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apartment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6" name="Рисунок 15" descr="amb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57001">
            <a:off x="6785143" y="4442489"/>
            <a:ext cx="2146521" cy="242119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3000"/>
                            </p:stCondLst>
                            <p:childTnLst>
                              <p:par>
                                <p:cTn id="1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000"/>
                            </p:stCondLst>
                            <p:childTnLst>
                              <p:par>
                                <p:cTn id="1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0"/>
                            </p:stCondLst>
                            <p:childTnLst>
                              <p:par>
                                <p:cTn id="14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000"/>
                            </p:stCondLst>
                            <p:childTnLst>
                              <p:par>
                                <p:cTn id="15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7000"/>
                            </p:stCondLst>
                            <p:childTnLst>
                              <p:par>
                                <p:cTn id="16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8000"/>
                            </p:stCondLst>
                            <p:childTnLst>
                              <p:par>
                                <p:cTn id="16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9000"/>
                            </p:stCondLst>
                            <p:childTnLst>
                              <p:par>
                                <p:cTn id="17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8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0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357166"/>
            <a:ext cx="2954655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sweets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7030A0"/>
                </a:solidFill>
                <a:latin typeface="Comic Sans MS" pitchFamily="66" charset="0"/>
              </a:rPr>
              <a:t>aubergine</a:t>
            </a: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tin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fridge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wardrobe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trainers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jumper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trousers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nappy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surgery	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garden	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football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holiday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rubber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7030A0"/>
                </a:solidFill>
                <a:latin typeface="Comic Sans MS" pitchFamily="66" charset="0"/>
              </a:rPr>
              <a:t> queue </a:t>
            </a:r>
            <a:r>
              <a:rPr lang="lv-LV" sz="2400" dirty="0" smtClean="0">
                <a:solidFill>
                  <a:srgbClr val="7030A0"/>
                </a:solidFill>
                <a:latin typeface="Comic Sans MS" pitchFamily="66" charset="0"/>
              </a:rPr>
              <a:t>[kju:]</a:t>
            </a:r>
            <a:endParaRPr lang="ru-RU" sz="24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928926" y="357166"/>
            <a:ext cx="2943434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sweater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eraser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soccer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 line 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backyard / yard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can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vacation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diaper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doctor's office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closet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candies 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freezer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eggplant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sneakers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  <a:latin typeface="Comic Sans MS" pitchFamily="66" charset="0"/>
              </a:rPr>
              <a:t>pants</a:t>
            </a:r>
            <a:endParaRPr lang="ru-RU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dirty="0"/>
          </a:p>
        </p:txBody>
      </p:sp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20894">
            <a:off x="5929322" y="2500306"/>
            <a:ext cx="2667000" cy="17145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214290"/>
            <a:ext cx="8286808" cy="6606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itchFamily="66" charset="0"/>
              </a:rPr>
              <a:t>1.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In North America, a person drives a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truck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 down the road. In Great Britain, a person drives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a________________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2. In Great Britain, the front of a car is called a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bonnet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North America, the front of a car is called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a______________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3. In North America, the back of the car has a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trunk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Great Britain, the back of the car has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a_______________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4. In Great Britain, people put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petrol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 in their cars to make them go. In North America, people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put_____________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in their cars.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5. In North America, babies wear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diapers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 before they learn to use the toilet. In Great Britain, babies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wear_______________ .</a:t>
            </a: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6. In Great Britain, food can be bought in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tins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North America, food is bought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in________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7. In North America, people eat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cookies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Great Britain, the same things are called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______________.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8. In Great Britain, people play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football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North America, the game is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called__________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9. In North America, you can see in the dark if you use a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flashlight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Great Britain, you use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a_______________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to see in the dark.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10. In Great Britain, you go up the building in a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lift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In North America, you use 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an _________ 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</a:t>
            </a:r>
            <a:endParaRPr lang="ru-RU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11. In North America, when you make a mistake with a pencil, you can erase it with an </a:t>
            </a:r>
            <a:r>
              <a:rPr lang="en-US" b="1" dirty="0">
                <a:solidFill>
                  <a:srgbClr val="002060"/>
                </a:solidFill>
                <a:latin typeface="Comic Sans MS" pitchFamily="66" charset="0"/>
              </a:rPr>
              <a:t>eraser</a:t>
            </a:r>
            <a:r>
              <a:rPr lang="en-US" dirty="0">
                <a:solidFill>
                  <a:srgbClr val="002060"/>
                </a:solidFill>
                <a:latin typeface="Comic Sans MS" pitchFamily="66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</a:rPr>
              <a:t>In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</a:rPr>
              <a:t>Great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</a:rPr>
              <a:t>Britain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</a:rPr>
              <a:t>you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Comic Sans MS" pitchFamily="66" charset="0"/>
              </a:rPr>
              <a:t>use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Comic Sans MS" pitchFamily="66" charset="0"/>
              </a:rPr>
              <a:t>a</a:t>
            </a:r>
            <a:r>
              <a:rPr lang="en-US" dirty="0" smtClean="0">
                <a:solidFill>
                  <a:srgbClr val="002060"/>
                </a:solidFill>
                <a:latin typeface="Comic Sans MS" pitchFamily="66" charset="0"/>
              </a:rPr>
              <a:t>_______________</a:t>
            </a:r>
            <a:r>
              <a:rPr lang="ru-RU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Comic Sans MS" pitchFamily="66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</TotalTime>
  <Words>372</Words>
  <Application>Microsoft Office PowerPoint</Application>
  <PresentationFormat>Экран (4:3)</PresentationFormat>
  <Paragraphs>72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British vs American English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British vs American English</dc:title>
  <dc:creator>Tatik</dc:creator>
  <cp:lastModifiedBy>Tatik</cp:lastModifiedBy>
  <cp:revision>12</cp:revision>
  <dcterms:created xsi:type="dcterms:W3CDTF">2013-09-02T15:02:16Z</dcterms:created>
  <dcterms:modified xsi:type="dcterms:W3CDTF">2016-05-29T09:07:34Z</dcterms:modified>
</cp:coreProperties>
</file>