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56" r:id="rId3"/>
    <p:sldId id="268" r:id="rId4"/>
    <p:sldId id="266" r:id="rId5"/>
    <p:sldId id="257" r:id="rId6"/>
    <p:sldId id="258" r:id="rId7"/>
    <p:sldId id="259" r:id="rId8"/>
    <p:sldId id="260" r:id="rId9"/>
    <p:sldId id="262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1" autoAdjust="0"/>
    <p:restoredTop sz="94309"/>
  </p:normalViewPr>
  <p:slideViewPr>
    <p:cSldViewPr>
      <p:cViewPr varScale="1">
        <p:scale>
          <a:sx n="69" d="100"/>
          <a:sy n="69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288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71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45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1198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2255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286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435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2007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1360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4572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345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4617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2607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7440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734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368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39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49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276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51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403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49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756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F12F-4DD2-4212-AE6A-3DDAF8669FB4}" type="datetimeFigureOut">
              <a:rPr lang="lv-LV" smtClean="0"/>
              <a:t>25.05.2018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3574-3613-4BC7-92B6-70EB1B4E1F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87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Attēlu rezultāti vaicājumam “paper textur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" y="0"/>
            <a:ext cx="916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aisnstūris 1"/>
          <p:cNvSpPr/>
          <p:nvPr/>
        </p:nvSpPr>
        <p:spPr>
          <a:xfrm>
            <a:off x="760667" y="908720"/>
            <a:ext cx="79877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lv-LV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Jauniešu </a:t>
            </a:r>
            <a:r>
              <a:rPr lang="lv-LV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priekšstats par veselīgo dzīvesveidu: patiesība un </a:t>
            </a:r>
            <a:r>
              <a:rPr lang="lv-LV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maldi</a:t>
            </a:r>
            <a:endParaRPr lang="lv-LV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414908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Sagatavoja: Rīgas 33.vidusskolas sociālo zinību skolotājs D. </a:t>
            </a:r>
            <a:r>
              <a:rPr lang="lv-LV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Kapusta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3685" y="613888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Rīga, 2018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Attēlu rezultāti vaicājumam “paper textur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" y="0"/>
            <a:ext cx="916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04867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v-LV" dirty="0" smtClean="0"/>
              <a:t>Pašvērtējums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445638"/>
              </p:ext>
            </p:extLst>
          </p:nvPr>
        </p:nvGraphicFramePr>
        <p:xfrm>
          <a:off x="683568" y="1988840"/>
          <a:ext cx="8147248" cy="2351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632"/>
                <a:gridCol w="1084720"/>
                <a:gridCol w="1765632"/>
                <a:gridCol w="1765632"/>
                <a:gridCol w="1765632"/>
              </a:tblGrid>
              <a:tr h="1324744">
                <a:tc>
                  <a:txBody>
                    <a:bodyPr/>
                    <a:lstStyle/>
                    <a:p>
                      <a:pPr algn="l"/>
                      <a:r>
                        <a:rPr lang="lv-LV" i="1" dirty="0" smtClean="0"/>
                        <a:t>Es iepriekš zināju</a:t>
                      </a:r>
                      <a:endParaRPr lang="lv-LV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i="1" dirty="0" smtClean="0"/>
                        <a:t>Es</a:t>
                      </a:r>
                      <a:r>
                        <a:rPr lang="lv-LV" i="1" baseline="0" dirty="0" smtClean="0"/>
                        <a:t> uzzināju</a:t>
                      </a:r>
                      <a:endParaRPr lang="lv-LV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i="1" dirty="0" smtClean="0"/>
                        <a:t>Sagādāja grūtības </a:t>
                      </a:r>
                      <a:endParaRPr lang="lv-LV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i="1" dirty="0" smtClean="0"/>
                        <a:t>Es gribētu uzzināt</a:t>
                      </a:r>
                      <a:endParaRPr lang="lv-LV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i="1" dirty="0" smtClean="0"/>
                        <a:t>Savu darbu stundā</a:t>
                      </a:r>
                      <a:r>
                        <a:rPr lang="lv-LV" i="1" baseline="0" dirty="0" smtClean="0"/>
                        <a:t> es vērtēju</a:t>
                      </a:r>
                      <a:endParaRPr lang="lv-LV" i="1" dirty="0"/>
                    </a:p>
                  </a:txBody>
                  <a:tcPr/>
                </a:tc>
              </a:tr>
              <a:tr h="1026326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50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āla remarka 3"/>
          <p:cNvSpPr/>
          <p:nvPr/>
        </p:nvSpPr>
        <p:spPr>
          <a:xfrm>
            <a:off x="107504" y="1196752"/>
            <a:ext cx="4680520" cy="2304256"/>
          </a:xfrm>
          <a:prstGeom prst="wedgeEllipseCallout">
            <a:avLst>
              <a:gd name="adj1" fmla="val 49320"/>
              <a:gd name="adj2" fmla="val 3484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1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9600" b="1" dirty="0" smtClean="0"/>
              <a:t>Paldies!</a:t>
            </a:r>
            <a:endParaRPr lang="lv-LV" sz="9600" b="1" dirty="0"/>
          </a:p>
        </p:txBody>
      </p:sp>
      <p:pic>
        <p:nvPicPr>
          <p:cNvPr id="2052" name="Picture 4" descr="Attēlu rezultāti vaicājumam “сова рисунок png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5346073" cy="45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4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Attēlu rezultāti vaicājumam “paper textur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" y="0"/>
            <a:ext cx="916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āls 3"/>
          <p:cNvSpPr/>
          <p:nvPr/>
        </p:nvSpPr>
        <p:spPr>
          <a:xfrm>
            <a:off x="3563888" y="2716204"/>
            <a:ext cx="1800200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Veselīga</a:t>
            </a:r>
          </a:p>
          <a:p>
            <a:pPr algn="ctr"/>
            <a:r>
              <a:rPr lang="lv-LV" b="1" dirty="0" smtClean="0"/>
              <a:t>dzīvesveida</a:t>
            </a:r>
          </a:p>
          <a:p>
            <a:pPr algn="ctr"/>
            <a:r>
              <a:rPr lang="lv-LV" b="1" dirty="0" smtClean="0"/>
              <a:t>faktori</a:t>
            </a:r>
            <a:endParaRPr lang="lv-LV" b="1" dirty="0"/>
          </a:p>
        </p:txBody>
      </p:sp>
      <p:sp>
        <p:nvSpPr>
          <p:cNvPr id="5" name="Augšupvērstā bultiņa 4"/>
          <p:cNvSpPr/>
          <p:nvPr/>
        </p:nvSpPr>
        <p:spPr>
          <a:xfrm>
            <a:off x="4329679" y="2024189"/>
            <a:ext cx="324036" cy="504056"/>
          </a:xfrm>
          <a:prstGeom prst="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aisnstūris ar apaļiem diagonālajiem stūriem 7"/>
          <p:cNvSpPr/>
          <p:nvPr/>
        </p:nvSpPr>
        <p:spPr>
          <a:xfrm>
            <a:off x="3303565" y="1124744"/>
            <a:ext cx="2376264" cy="72008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1.Dienas režīms</a:t>
            </a:r>
            <a:endParaRPr lang="lv-LV" dirty="0"/>
          </a:p>
        </p:txBody>
      </p:sp>
      <p:sp>
        <p:nvSpPr>
          <p:cNvPr id="9" name="Taisnstūris ar apaļiem diagonālajiem stūriem 8"/>
          <p:cNvSpPr/>
          <p:nvPr/>
        </p:nvSpPr>
        <p:spPr>
          <a:xfrm>
            <a:off x="5876438" y="2254511"/>
            <a:ext cx="2376264" cy="72008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2.Veselīgs uzturs</a:t>
            </a:r>
            <a:endParaRPr lang="lv-LV" dirty="0"/>
          </a:p>
        </p:txBody>
      </p:sp>
      <p:sp>
        <p:nvSpPr>
          <p:cNvPr id="10" name="Taisnstūris ar apaļiem diagonālajiem stūriem 9"/>
          <p:cNvSpPr/>
          <p:nvPr/>
        </p:nvSpPr>
        <p:spPr>
          <a:xfrm>
            <a:off x="5875547" y="3729292"/>
            <a:ext cx="2376264" cy="72008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3.Atteikšanās no kaitīgiem ieradumiem</a:t>
            </a:r>
            <a:endParaRPr lang="lv-LV" dirty="0"/>
          </a:p>
        </p:txBody>
      </p:sp>
      <p:sp>
        <p:nvSpPr>
          <p:cNvPr id="11" name="Taisnstūris ar apaļiem diagonālajiem stūriem 10"/>
          <p:cNvSpPr/>
          <p:nvPr/>
        </p:nvSpPr>
        <p:spPr>
          <a:xfrm>
            <a:off x="872616" y="3729292"/>
            <a:ext cx="2279451" cy="72008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4.Personiskā higiēna</a:t>
            </a:r>
            <a:endParaRPr lang="lv-LV" dirty="0"/>
          </a:p>
        </p:txBody>
      </p:sp>
      <p:sp>
        <p:nvSpPr>
          <p:cNvPr id="13" name="Taisnstūris ar apaļiem diagonālajiem stūriem 12"/>
          <p:cNvSpPr/>
          <p:nvPr/>
        </p:nvSpPr>
        <p:spPr>
          <a:xfrm>
            <a:off x="772177" y="2168205"/>
            <a:ext cx="2376264" cy="72008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5.Fiziskās aktivitātes </a:t>
            </a:r>
            <a:endParaRPr lang="lv-LV" dirty="0"/>
          </a:p>
        </p:txBody>
      </p:sp>
      <p:sp>
        <p:nvSpPr>
          <p:cNvPr id="14" name="Labā bultiņa 13"/>
          <p:cNvSpPr/>
          <p:nvPr/>
        </p:nvSpPr>
        <p:spPr>
          <a:xfrm rot="19872859">
            <a:off x="5323333" y="2667179"/>
            <a:ext cx="459757" cy="227201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Labā bultiņa 14"/>
          <p:cNvSpPr/>
          <p:nvPr/>
        </p:nvSpPr>
        <p:spPr>
          <a:xfrm rot="1770056">
            <a:off x="5323491" y="3917359"/>
            <a:ext cx="459757" cy="227201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Labā bultiņa 15"/>
          <p:cNvSpPr/>
          <p:nvPr/>
        </p:nvSpPr>
        <p:spPr>
          <a:xfrm rot="8259365">
            <a:off x="3241649" y="3917359"/>
            <a:ext cx="459757" cy="227201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Labā bultiņa 17"/>
          <p:cNvSpPr/>
          <p:nvPr/>
        </p:nvSpPr>
        <p:spPr>
          <a:xfrm rot="13057754">
            <a:off x="3236658" y="2670797"/>
            <a:ext cx="459757" cy="227201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Taisnstūris ar apaļiem diagonālajiem stūriem 18"/>
          <p:cNvSpPr/>
          <p:nvPr/>
        </p:nvSpPr>
        <p:spPr>
          <a:xfrm>
            <a:off x="1999736" y="185873"/>
            <a:ext cx="5256584" cy="57606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400" b="1" dirty="0" smtClean="0"/>
              <a:t>Veselīga dzīvesveida faktori</a:t>
            </a:r>
            <a:endParaRPr lang="lv-LV" sz="2400" b="1" dirty="0"/>
          </a:p>
        </p:txBody>
      </p:sp>
      <p:pic>
        <p:nvPicPr>
          <p:cNvPr id="1026" name="Picture 2" descr="Timeshee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85" y="1057819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gredient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5735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Smok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920" y="3766933"/>
            <a:ext cx="759759" cy="7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ir Washing Sink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" y="3612292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rson Walki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77" y="2000875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Attēlu rezultāti vaicājumam “paper textur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" y="0"/>
            <a:ext cx="916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75656" y="365127"/>
            <a:ext cx="6264696" cy="11916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lv-LV" sz="6000" b="1" dirty="0" smtClean="0"/>
              <a:t>Darbam grupās </a:t>
            </a:r>
            <a:endParaRPr lang="lv-LV" sz="6000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4000" dirty="0" smtClean="0"/>
              <a:t>Apspriest un pierakstīt katram veselīga dzīvesveida faktoram piecus noteikumus. Ja pastāv maldi šajā jautājumā, obligāti tos pierakstiet.</a:t>
            </a:r>
          </a:p>
          <a:p>
            <a:pPr marL="0" indent="0">
              <a:buNone/>
            </a:pPr>
            <a:endParaRPr lang="lv-LV" sz="4000" dirty="0" smtClean="0"/>
          </a:p>
          <a:p>
            <a:r>
              <a:rPr lang="lv-LV" sz="4000" dirty="0" smtClean="0"/>
              <a:t> </a:t>
            </a:r>
            <a:r>
              <a:rPr lang="lv-LV" sz="4000" dirty="0" smtClean="0"/>
              <a:t>Prezentēt </a:t>
            </a:r>
            <a:r>
              <a:rPr lang="lv-LV" sz="4000" dirty="0" smtClean="0"/>
              <a:t>savas idejas. </a:t>
            </a: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val="25274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Attēlu rezultāti vaicājumam “paper textur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" y="0"/>
            <a:ext cx="916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aistīts att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4184"/>
            <a:ext cx="3919441" cy="39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tēlu rezultāti vaicājumam “фото человек читает газету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0752"/>
            <a:ext cx="4128900" cy="354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isnstūris ar apaļiem diagonālajiem stūriem 4"/>
          <p:cNvSpPr/>
          <p:nvPr/>
        </p:nvSpPr>
        <p:spPr>
          <a:xfrm>
            <a:off x="623782" y="908720"/>
            <a:ext cx="3672408" cy="91585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3600" b="1" dirty="0" smtClean="0"/>
              <a:t>Dienas režīms</a:t>
            </a:r>
            <a:endParaRPr lang="lv-LV" sz="3600" b="1" dirty="0"/>
          </a:p>
        </p:txBody>
      </p:sp>
    </p:spTree>
    <p:extLst>
      <p:ext uri="{BB962C8B-B14F-4D97-AF65-F5344CB8AC3E}">
        <p14:creationId xmlns:p14="http://schemas.microsoft.com/office/powerpoint/2010/main" val="273758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Attēlu rezultāti vaicājumam “paper textur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" y="0"/>
            <a:ext cx="916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kapusta\Desktop\foto 21\vesel-ga-uztura-piram-da-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ttēlu rezultāti vaicājumam “фото ест гамбургер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1" y="4221086"/>
            <a:ext cx="4293931" cy="236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kapusta\Desktop\foto 21\1484936402_zabolevanie-anoreks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18418"/>
            <a:ext cx="3576396" cy="24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isnstūris ar apaļiem diagonālajiem stūriem 5"/>
          <p:cNvSpPr/>
          <p:nvPr/>
        </p:nvSpPr>
        <p:spPr>
          <a:xfrm>
            <a:off x="99702" y="766166"/>
            <a:ext cx="2843044" cy="93464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400" b="1" dirty="0" smtClean="0"/>
              <a:t>Veselīgs uzturs</a:t>
            </a:r>
            <a:endParaRPr lang="lv-LV" sz="2400" b="1" dirty="0"/>
          </a:p>
        </p:txBody>
      </p:sp>
    </p:spTree>
    <p:extLst>
      <p:ext uri="{BB962C8B-B14F-4D97-AF65-F5344CB8AC3E}">
        <p14:creationId xmlns:p14="http://schemas.microsoft.com/office/powerpoint/2010/main" val="33009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Attēlu rezultāti vaicājumam “paper textur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" y="0"/>
            <a:ext cx="916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098" name="Picture 2" descr="Attēlu rezultāti vaicājumam “фото бросит курить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8111"/>
            <a:ext cx="4485218" cy="327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aistīts attē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3" y="89265"/>
            <a:ext cx="8515979" cy="31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isnstūris ar apaļiem diagonālajiem stūriem 6"/>
          <p:cNvSpPr/>
          <p:nvPr/>
        </p:nvSpPr>
        <p:spPr>
          <a:xfrm>
            <a:off x="176951" y="4576036"/>
            <a:ext cx="2882879" cy="97691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Atteikšanās no kaitīgiem ieradumiem</a:t>
            </a:r>
            <a:endParaRPr lang="lv-LV" sz="2000" b="1" dirty="0"/>
          </a:p>
        </p:txBody>
      </p:sp>
    </p:spTree>
    <p:extLst>
      <p:ext uri="{BB962C8B-B14F-4D97-AF65-F5344CB8AC3E}">
        <p14:creationId xmlns:p14="http://schemas.microsoft.com/office/powerpoint/2010/main" val="25764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Attēlu rezultāti vaicājumam “paper textur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" y="0"/>
            <a:ext cx="916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122" name="Picture 2" descr="Attēlu rezultāti vaicājumam “фото улыбающиеся люди гигиена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0510"/>
            <a:ext cx="4937239" cy="28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ttēlu rezultāti vaicājumam “фото мужчина моет голову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6476"/>
            <a:ext cx="4741609" cy="315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isnstūris ar apaļiem diagonālajiem stūriem 6"/>
          <p:cNvSpPr/>
          <p:nvPr/>
        </p:nvSpPr>
        <p:spPr>
          <a:xfrm>
            <a:off x="179512" y="908720"/>
            <a:ext cx="3456384" cy="115212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3200" b="1" dirty="0" smtClean="0"/>
              <a:t>Personiskā higiēna</a:t>
            </a:r>
            <a:endParaRPr lang="lv-LV" sz="3200" b="1" dirty="0"/>
          </a:p>
        </p:txBody>
      </p:sp>
      <p:pic>
        <p:nvPicPr>
          <p:cNvPr id="1026" name="Picture 2" descr="Attēlu rezultāti vaicājumam “упаковка мыла safeguard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7" b="100000" l="0" r="99501"/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861048"/>
            <a:ext cx="3569087" cy="21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isnstūris 4"/>
          <p:cNvSpPr/>
          <p:nvPr/>
        </p:nvSpPr>
        <p:spPr>
          <a:xfrm rot="20837969">
            <a:off x="6464553" y="4711180"/>
            <a:ext cx="2067885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53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Attēlu rezultāti vaicājumam “paper textur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" y="0"/>
            <a:ext cx="916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050" name="Picture 2" descr="C:\Users\dkapusta\Desktop\foto 21\ritmy-prote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7"/>
            <a:ext cx="3240360" cy="37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kapusta\Desktop\foto 21\dieta_b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990344" cy="40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isnstūris ar apaļiem diagonālajiem stūriem 6"/>
          <p:cNvSpPr/>
          <p:nvPr/>
        </p:nvSpPr>
        <p:spPr>
          <a:xfrm>
            <a:off x="4860032" y="260648"/>
            <a:ext cx="3960440" cy="108012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3200" b="1" dirty="0" smtClean="0"/>
              <a:t>Fiziskās aktivitātes </a:t>
            </a:r>
            <a:endParaRPr lang="lv-LV" sz="3200" b="1" dirty="0"/>
          </a:p>
        </p:txBody>
      </p:sp>
    </p:spTree>
    <p:extLst>
      <p:ext uri="{BB962C8B-B14F-4D97-AF65-F5344CB8AC3E}">
        <p14:creationId xmlns:p14="http://schemas.microsoft.com/office/powerpoint/2010/main" val="141621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Attēlu rezultāti vaicājumam “paper textur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" y="0"/>
            <a:ext cx="916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696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lv-LV" dirty="0" smtClean="0"/>
              <a:t>Izdariet secinājumus 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028" name="Picture 4" descr="Attēlu rezultāti vaicājumam “говорящий смайлик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45820"/>
            <a:ext cx="648781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3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99</Words>
  <Application>Microsoft Office PowerPoint</Application>
  <PresentationFormat>Slaidrāde ekrānā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2</vt:i4>
      </vt:variant>
      <vt:variant>
        <vt:lpstr>Slaidu virsraksti</vt:lpstr>
      </vt:variant>
      <vt:variant>
        <vt:i4>11</vt:i4>
      </vt:variant>
    </vt:vector>
  </HeadingPairs>
  <TitlesOfParts>
    <vt:vector size="13" baseType="lpstr">
      <vt:lpstr>Тема Office</vt:lpstr>
      <vt:lpstr>Office tēma</vt:lpstr>
      <vt:lpstr>PowerPoint prezentācija</vt:lpstr>
      <vt:lpstr>PowerPoint prezentācija</vt:lpstr>
      <vt:lpstr>Darbam grupās 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Izdariet secinājumus </vt:lpstr>
      <vt:lpstr>Pašvērtējums</vt:lpstr>
      <vt:lpstr>PowerPoint prezentācija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Dmitrijs Kapusta</dc:creator>
  <cp:lastModifiedBy>dkapusta</cp:lastModifiedBy>
  <cp:revision>18</cp:revision>
  <dcterms:created xsi:type="dcterms:W3CDTF">2018-04-21T06:32:28Z</dcterms:created>
  <dcterms:modified xsi:type="dcterms:W3CDTF">2018-05-25T10:09:22Z</dcterms:modified>
</cp:coreProperties>
</file>