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3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3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5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6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1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2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1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4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5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05FDE-44EA-41F1-8E89-B77A65AFE1A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92993-C73B-443A-A88B-DE8E3C661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7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Varbūtības teorijas elementi.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Teksta uzdevumi.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95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i="1" u="sng" dirty="0" smtClean="0"/>
              <a:t>Uzdevums N1</a:t>
            </a:r>
            <a:endParaRPr lang="en-US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Kastē ir 11 baltas, 7 melnas un 2 zaļas lodītes. Noteikt varbūtību, ka no kastes tiks paņemta melna vai zaļa lodīte.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77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i="1" u="sng" dirty="0" smtClean="0"/>
              <a:t>Uzdevums N2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Visi naturālie divciparu skaitļi uzrakstīti katrs uz savas lapiņas. Brīvi izvēlas vienu no šīm lapiņām. Noteikt varbūtību, ka uz izvēlētās lapiņas ir uzrakstīts skaitlis, kura abi cipari ir dažādi.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611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i="1" u="sng" dirty="0" smtClean="0"/>
              <a:t>Uzdevums N3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Kādā pilsētā 20% iedzīvotāju abonē «Neatkarīgo», 30% - «Dienu», bet 10% - abas šīs avīzes. Noteikt varbūtību, ka nejauši izvēlēts šīs pilsētas iedzīvotājs abonē vismaz vienu no šīm avīzēm.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430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i="1" u="sng" dirty="0" smtClean="0"/>
              <a:t>Uzdevums N4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Divās kastēs iesaiņotas vienāda izmēra detaļas. Pirmajā kastē ir 10 detaļas un 2 no tām neatbilst standartam, otrajā kastē – 12 detaļas un 3 no tām neatbilst standartam. No katras kastes uz labu laimi tiek paņemta viena detaļa. Aprēķināt varbūtību, ka abas paņemtās detaļas atbilst standartam.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476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i="1" u="sng" dirty="0" smtClean="0"/>
              <a:t>Uzdevums N5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Divi šāvēji katrs vienu reizi šauj mērķī. Varbūtība, ka pirmais šāvējs trāpīs mērķī, ir 0,7, bet otrais – 0,5. Aprēķināt varbūtību, ka mērķī trāpīs a) abi;   b) vismaz viens.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62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i="1" u="sng" dirty="0" smtClean="0"/>
              <a:t>Uzdevums N6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v-LV" dirty="0" smtClean="0"/>
              <a:t>Aptaujā piedalās 60 studenti. No aptaujas rezultātiem zināms, ka 27 no studentiem mācās matemātiku, 20 – bioloģiju, bet 22 nemācās ne matemātiku, ne bioloģiju.</a:t>
            </a:r>
          </a:p>
          <a:p>
            <a:r>
              <a:rPr lang="lv-LV" dirty="0" smtClean="0"/>
              <a:t>1. Aprēķināt varbūtību, ka nejauši izvēlēts aptaujas dalībnieks mācās</a:t>
            </a:r>
          </a:p>
          <a:p>
            <a:pPr lvl="1"/>
            <a:r>
              <a:rPr lang="lv-LV" dirty="0" smtClean="0"/>
              <a:t>a) gan bioloģiju, gan matemātiku;</a:t>
            </a:r>
          </a:p>
          <a:p>
            <a:pPr lvl="1"/>
            <a:r>
              <a:rPr lang="lv-LV" dirty="0" smtClean="0"/>
              <a:t>b) bioloģiju, ja zināms, ka viņš mācās matemātiku.</a:t>
            </a:r>
          </a:p>
          <a:p>
            <a:pPr marL="457200" lvl="1" indent="0">
              <a:buNone/>
            </a:pPr>
            <a:r>
              <a:rPr lang="lv-LV" dirty="0" smtClean="0"/>
              <a:t>2. Noteikt, vai notikumi «mācās matemātiku» un «nemācās bioloģiju» ir neatkarīgi.</a:t>
            </a:r>
          </a:p>
        </p:txBody>
      </p:sp>
    </p:spTree>
    <p:extLst>
      <p:ext uri="{BB962C8B-B14F-4D97-AF65-F5344CB8AC3E}">
        <p14:creationId xmlns:p14="http://schemas.microsoft.com/office/powerpoint/2010/main" val="3812801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287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Varbūtības teorijas elementi.</vt:lpstr>
      <vt:lpstr>Uzdevums N1</vt:lpstr>
      <vt:lpstr>Uzdevums N2</vt:lpstr>
      <vt:lpstr>Uzdevums N3</vt:lpstr>
      <vt:lpstr>Uzdevums N4</vt:lpstr>
      <vt:lpstr>Uzdevums N5</vt:lpstr>
      <vt:lpstr>Uzdevums N6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Varbūtības teorijas elementi.</dc:title>
  <dc:creator>Natasha</dc:creator>
  <cp:lastModifiedBy>Natasha</cp:lastModifiedBy>
  <cp:revision>3</cp:revision>
  <dcterms:created xsi:type="dcterms:W3CDTF">2016-01-17T17:45:33Z</dcterms:created>
  <dcterms:modified xsi:type="dcterms:W3CDTF">2016-01-17T18:10:34Z</dcterms:modified>
</cp:coreProperties>
</file>