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>Paskaties video un pārdomā atbildes uz jautājumiem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2133600"/>
            <a:ext cx="8503920" cy="3965448"/>
          </a:xfrm>
        </p:spPr>
        <p:txBody>
          <a:bodyPr/>
          <a:lstStyle/>
          <a:p>
            <a:r>
              <a:rPr lang="lv-LV" dirty="0" smtClean="0"/>
              <a:t>Kas bija jāzina, lai eksperimenta rezultāts būtu veiksmīgs?</a:t>
            </a:r>
          </a:p>
          <a:p>
            <a:r>
              <a:rPr lang="lv-LV" dirty="0" smtClean="0"/>
              <a:t>Kādi lielumi bija svarīgi pareizi izrēķināt?</a:t>
            </a:r>
          </a:p>
          <a:p>
            <a:r>
              <a:rPr lang="lv-LV" dirty="0" smtClean="0"/>
              <a:t>Kam līdzīga ir lidojuma trajektorija?</a:t>
            </a:r>
          </a:p>
          <a:p>
            <a:pPr marL="0" indent="0">
              <a:buNone/>
            </a:pPr>
            <a:endParaRPr lang="lv-LV" dirty="0"/>
          </a:p>
          <a:p>
            <a:pPr marL="0" indent="0">
              <a:buNone/>
            </a:pPr>
            <a:r>
              <a:rPr lang="lv-LV" dirty="0"/>
              <a:t>http://www.youtube.com/watch?v=sIKKSB0NLiA</a:t>
            </a:r>
            <a:endParaRPr lang="lv-LV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333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7162800" cy="2819400"/>
          </a:xfrm>
        </p:spPr>
        <p:txBody>
          <a:bodyPr>
            <a:normAutofit/>
          </a:bodyPr>
          <a:lstStyle/>
          <a:p>
            <a:pPr algn="l"/>
            <a:r>
              <a:rPr lang="lv-LV" dirty="0" smtClean="0"/>
              <a:t>Sasniedzamie Rezultāti: </a:t>
            </a:r>
            <a:endParaRPr lang="lv-LV" dirty="0" smtClean="0"/>
          </a:p>
          <a:p>
            <a:pPr algn="l"/>
            <a:r>
              <a:rPr lang="lv-LV" dirty="0" smtClean="0"/>
              <a:t>1) raksturot funkciju īpašības, iegūstot informāciju no formulas, grafika vai teksta;</a:t>
            </a:r>
          </a:p>
          <a:p>
            <a:pPr algn="l"/>
            <a:r>
              <a:rPr lang="lv-LV" dirty="0" smtClean="0"/>
              <a:t>2) </a:t>
            </a:r>
            <a:r>
              <a:rPr lang="lv-LV" dirty="0" smtClean="0"/>
              <a:t>Lieto </a:t>
            </a:r>
            <a:r>
              <a:rPr lang="lv-LV" dirty="0" smtClean="0"/>
              <a:t>funkciju īpašības uzdevumu </a:t>
            </a:r>
            <a:r>
              <a:rPr lang="lv-LV" dirty="0" smtClean="0"/>
              <a:t>atrisināšanā;</a:t>
            </a:r>
          </a:p>
          <a:p>
            <a:pPr algn="l"/>
            <a:r>
              <a:rPr lang="lv-LV" dirty="0" smtClean="0"/>
              <a:t>3) </a:t>
            </a:r>
            <a:r>
              <a:rPr lang="en-US" dirty="0" err="1"/>
              <a:t>Izsaka</a:t>
            </a:r>
            <a:r>
              <a:rPr lang="en-US" dirty="0"/>
              <a:t> un </a:t>
            </a:r>
            <a:r>
              <a:rPr lang="en-US" dirty="0" err="1"/>
              <a:t>pamato</a:t>
            </a:r>
            <a:r>
              <a:rPr lang="en-US" dirty="0"/>
              <a:t> </a:t>
            </a:r>
            <a:r>
              <a:rPr lang="en-US" dirty="0" err="1"/>
              <a:t>savu</a:t>
            </a:r>
            <a:r>
              <a:rPr lang="en-US" dirty="0"/>
              <a:t> un </a:t>
            </a:r>
            <a:r>
              <a:rPr lang="en-US" dirty="0" err="1"/>
              <a:t>grupas</a:t>
            </a:r>
            <a:r>
              <a:rPr lang="en-US" dirty="0"/>
              <a:t> </a:t>
            </a:r>
            <a:r>
              <a:rPr lang="en-US" dirty="0" err="1"/>
              <a:t>viedokli</a:t>
            </a:r>
            <a:r>
              <a:rPr lang="en-US" dirty="0"/>
              <a:t>, </a:t>
            </a:r>
            <a:r>
              <a:rPr lang="en-US" dirty="0" err="1"/>
              <a:t>prezentējot</a:t>
            </a:r>
            <a:r>
              <a:rPr lang="en-US" dirty="0"/>
              <a:t> </a:t>
            </a:r>
            <a:r>
              <a:rPr lang="en-US" dirty="0" err="1"/>
              <a:t>grupas</a:t>
            </a:r>
            <a:r>
              <a:rPr lang="en-US" dirty="0"/>
              <a:t> </a:t>
            </a:r>
            <a:r>
              <a:rPr lang="en-US" dirty="0" err="1"/>
              <a:t>darbu</a:t>
            </a:r>
            <a:r>
              <a:rPr lang="en-US" dirty="0"/>
              <a:t>.</a:t>
            </a:r>
            <a:endParaRPr lang="lv-LV" dirty="0" smtClean="0"/>
          </a:p>
          <a:p>
            <a:pPr algn="l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1000"/>
            <a:ext cx="7772400" cy="1828799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>Funkcijas (lineāras, pakāpes, kvadrātiskās) pielietojums uzdevumos.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75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Uzraksti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2133600"/>
            <a:ext cx="8503920" cy="3965448"/>
          </a:xfrm>
        </p:spPr>
        <p:txBody>
          <a:bodyPr/>
          <a:lstStyle/>
          <a:p>
            <a:r>
              <a:rPr lang="en-US" dirty="0" smtClean="0"/>
              <a:t>1 </a:t>
            </a:r>
            <a:r>
              <a:rPr lang="en-US" dirty="0" err="1"/>
              <a:t>jautājums</a:t>
            </a:r>
            <a:r>
              <a:rPr lang="en-US" dirty="0"/>
              <a:t>, </a:t>
            </a:r>
            <a:r>
              <a:rPr lang="en-US" dirty="0" err="1"/>
              <a:t>kurš</a:t>
            </a:r>
            <a:r>
              <a:rPr lang="en-US" dirty="0"/>
              <a:t> </a:t>
            </a:r>
            <a:r>
              <a:rPr lang="en-US" dirty="0" err="1"/>
              <a:t>radās</a:t>
            </a:r>
            <a:r>
              <a:rPr lang="en-US" dirty="0"/>
              <a:t> </a:t>
            </a:r>
            <a:r>
              <a:rPr lang="en-US" dirty="0" err="1"/>
              <a:t>vai</a:t>
            </a:r>
            <a:r>
              <a:rPr lang="en-US" dirty="0"/>
              <a:t> </a:t>
            </a:r>
            <a:r>
              <a:rPr lang="en-US" dirty="0" err="1"/>
              <a:t>palika</a:t>
            </a:r>
            <a:r>
              <a:rPr lang="en-US" dirty="0"/>
              <a:t> </a:t>
            </a:r>
            <a:r>
              <a:rPr lang="en-US" dirty="0" err="1"/>
              <a:t>neskaidrs</a:t>
            </a:r>
            <a:endParaRPr lang="en-US" dirty="0"/>
          </a:p>
          <a:p>
            <a:r>
              <a:rPr lang="en-US" dirty="0"/>
              <a:t>2 </a:t>
            </a:r>
            <a:r>
              <a:rPr lang="en-US" dirty="0" err="1"/>
              <a:t>lietas</a:t>
            </a:r>
            <a:r>
              <a:rPr lang="en-US" dirty="0"/>
              <a:t> </a:t>
            </a:r>
            <a:r>
              <a:rPr lang="en-US" dirty="0" err="1"/>
              <a:t>kas</a:t>
            </a:r>
            <a:r>
              <a:rPr lang="en-US" dirty="0"/>
              <a:t> </a:t>
            </a:r>
            <a:r>
              <a:rPr lang="en-US" dirty="0" err="1"/>
              <a:t>bija</a:t>
            </a:r>
            <a:r>
              <a:rPr lang="en-US" dirty="0"/>
              <a:t> </a:t>
            </a:r>
            <a:r>
              <a:rPr lang="en-US" dirty="0" err="1"/>
              <a:t>interesantas</a:t>
            </a:r>
            <a:endParaRPr lang="en-US" dirty="0"/>
          </a:p>
          <a:p>
            <a:r>
              <a:rPr lang="en-US" dirty="0"/>
              <a:t>3 </a:t>
            </a:r>
            <a:r>
              <a:rPr lang="en-US" dirty="0" err="1"/>
              <a:t>lietas</a:t>
            </a:r>
            <a:r>
              <a:rPr lang="en-US" dirty="0"/>
              <a:t>, </a:t>
            </a:r>
            <a:r>
              <a:rPr lang="en-US" dirty="0" err="1"/>
              <a:t>ko</a:t>
            </a:r>
            <a:r>
              <a:rPr lang="en-US" dirty="0"/>
              <a:t> </a:t>
            </a:r>
            <a:r>
              <a:rPr lang="en-US" dirty="0" err="1"/>
              <a:t>kāds</a:t>
            </a:r>
            <a:r>
              <a:rPr lang="en-US" dirty="0"/>
              <a:t> </a:t>
            </a:r>
            <a:r>
              <a:rPr lang="en-US" dirty="0" err="1"/>
              <a:t>klasesbiedrs</a:t>
            </a:r>
            <a:r>
              <a:rPr lang="en-US" dirty="0"/>
              <a:t> </a:t>
            </a:r>
            <a:r>
              <a:rPr lang="en-US" dirty="0" err="1"/>
              <a:t>varētu</a:t>
            </a:r>
            <a:r>
              <a:rPr lang="en-US" dirty="0"/>
              <a:t> </a:t>
            </a:r>
            <a:r>
              <a:rPr lang="en-US" dirty="0" err="1"/>
              <a:t>nesaprast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956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4800" dirty="0" smtClean="0"/>
              <a:t>Kur atrast to kas nebija skaidrs?</a:t>
            </a:r>
          </a:p>
          <a:p>
            <a:pPr marL="0" indent="0" algn="ctr">
              <a:buNone/>
            </a:pPr>
            <a:endParaRPr lang="lv-LV" sz="4800" dirty="0"/>
          </a:p>
          <a:p>
            <a:pPr marL="0" indent="0" algn="ctr">
              <a:buNone/>
            </a:pPr>
            <a:endParaRPr lang="lv-LV" sz="4800" dirty="0" smtClean="0"/>
          </a:p>
          <a:p>
            <a:pPr marL="0" indent="0" algn="ctr">
              <a:buNone/>
            </a:pP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48992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009" y="152400"/>
            <a:ext cx="8534400" cy="1216152"/>
          </a:xfrm>
        </p:spPr>
        <p:txBody>
          <a:bodyPr>
            <a:normAutofit fontScale="90000"/>
          </a:bodyPr>
          <a:lstStyle/>
          <a:p>
            <a:r>
              <a:rPr lang="lv-LV" sz="5300" dirty="0"/>
              <a:t>Paldies par darbu!</a:t>
            </a:r>
            <a:r>
              <a:rPr lang="en-US" sz="3600" dirty="0"/>
              <a:t/>
            </a:r>
            <a:br>
              <a:rPr lang="en-US" sz="3600" dirty="0"/>
            </a:b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5176280" cy="300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2202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25</TotalTime>
  <Words>116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Paskaties video un pārdomā atbildes uz jautājumiem</vt:lpstr>
      <vt:lpstr>Funkcijas (lineāras, pakāpes, kvadrātiskās) pielietojums uzdevumos.</vt:lpstr>
      <vt:lpstr> Uzraksti</vt:lpstr>
      <vt:lpstr>PowerPoint Presentation</vt:lpstr>
      <vt:lpstr>Paldies par darbu!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Funkcijas (lineāras, pakāpes, kvadrātiskās) pielietojums uzdevumos.</dc:title>
  <dc:creator>Natasha</dc:creator>
  <cp:lastModifiedBy>Natasha</cp:lastModifiedBy>
  <cp:revision>5</cp:revision>
  <dcterms:created xsi:type="dcterms:W3CDTF">2006-08-16T00:00:00Z</dcterms:created>
  <dcterms:modified xsi:type="dcterms:W3CDTF">2014-11-07T09:43:54Z</dcterms:modified>
</cp:coreProperties>
</file>