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6280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83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0558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008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7812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39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6723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75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57905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120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6576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7787E-11F1-4241-B845-6212C00BEEDA}" type="datetimeFigureOut">
              <a:rPr lang="lv-LV" smtClean="0"/>
              <a:t>07.03.2017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63981-17F2-4AF9-8423-DC2A604E6A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2961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5000" b="1" dirty="0" smtClean="0">
                <a:latin typeface="Times New Roman" pitchFamily="18" charset="0"/>
                <a:cs typeface="Times New Roman" pitchFamily="18" charset="0"/>
              </a:rPr>
              <a:t>Divdabji</a:t>
            </a:r>
            <a:endParaRPr lang="lv-LV" sz="5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834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8094214"/>
              </p:ext>
            </p:extLst>
          </p:nvPr>
        </p:nvGraphicFramePr>
        <p:xfrm>
          <a:off x="14630" y="0"/>
          <a:ext cx="9129371" cy="4616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5082"/>
                <a:gridCol w="1532165"/>
                <a:gridCol w="1377424"/>
                <a:gridCol w="1698923"/>
                <a:gridCol w="1050053"/>
                <a:gridCol w="318099"/>
                <a:gridCol w="1187625"/>
              </a:tblGrid>
              <a:tr h="450044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DIVDABJI</a:t>
                      </a:r>
                      <a:endParaRPr lang="lv-LV" sz="2000" b="1" kern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68050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Lokāmie</a:t>
                      </a:r>
                      <a:endParaRPr lang="lv-LV" sz="20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Daļēji lokāmie</a:t>
                      </a:r>
                      <a:endParaRPr lang="lv-LV" sz="20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Nelokāmie</a:t>
                      </a:r>
                      <a:endParaRPr lang="lv-LV" sz="20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4091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Darāmā kārta</a:t>
                      </a:r>
                      <a:endParaRPr lang="lv-LV" sz="20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Ciešamā kārta</a:t>
                      </a:r>
                      <a:endParaRPr lang="lv-LV" sz="2000" b="1" ker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lv-LV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lv-LV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32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Tagadne (nenoteiktā/noteiktā galotne)</a:t>
                      </a:r>
                      <a:endParaRPr lang="lv-LV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pagātne</a:t>
                      </a:r>
                      <a:endParaRPr lang="lv-LV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tagadne</a:t>
                      </a:r>
                      <a:endParaRPr lang="lv-LV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pagātne</a:t>
                      </a:r>
                      <a:endParaRPr lang="lv-LV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</a:tr>
              <a:tr h="20532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ošs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ošais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oša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ošā</a:t>
                      </a:r>
                      <a:endParaRPr lang="lv-LV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-is/-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ušais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usi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ušā</a:t>
                      </a:r>
                      <a:endParaRPr lang="lv-LV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-ams/-amais</a:t>
                      </a:r>
                      <a:endParaRPr lang="lv-LV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-ama/-amā</a:t>
                      </a:r>
                      <a:endParaRPr lang="lv-LV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-āms/-āmais</a:t>
                      </a:r>
                      <a:endParaRPr lang="lv-LV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-āma/-āmā</a:t>
                      </a:r>
                      <a:endParaRPr lang="lv-LV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ts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tais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-ta/-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tā</a:t>
                      </a:r>
                      <a:endParaRPr lang="lv-LV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-dams/-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damies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dama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damās</a:t>
                      </a:r>
                      <a:endParaRPr lang="lv-LV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oties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-am/-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amies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ām</a:t>
                      </a: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/-</a:t>
                      </a:r>
                      <a:r>
                        <a:rPr lang="en-GB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āmies</a:t>
                      </a:r>
                      <a:endParaRPr lang="lv-LV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lv-LV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27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Z vai S?</a:t>
            </a:r>
            <a:endParaRPr lang="lv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510255"/>
              </p:ext>
            </p:extLst>
          </p:nvPr>
        </p:nvGraphicFramePr>
        <p:xfrm>
          <a:off x="457200" y="1600200"/>
          <a:ext cx="8229600" cy="303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 darbības</a:t>
                      </a:r>
                      <a:r>
                        <a:rPr lang="lv-LV" sz="2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vārda pagātnē galotnes priekšā ir </a:t>
                      </a:r>
                      <a:endParaRPr lang="lv-LV" sz="260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tad divdabī izskaņas –dams, -dama, -damies, -damās priekšā ir</a:t>
                      </a:r>
                    </a:p>
                    <a:p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-z- (grauza)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-z- (grauzdams)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-t- (meta)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-z- (mezdams)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-d- (veda)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-z- (vezdams)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-s- (nesa)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-s- (nesdams)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334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b="1" dirty="0" smtClean="0">
                <a:latin typeface="Times New Roman" pitchFamily="18" charset="0"/>
                <a:cs typeface="Times New Roman" pitchFamily="18" charset="0"/>
              </a:rPr>
              <a:t>G vai K?</a:t>
            </a:r>
            <a:endParaRPr lang="lv-LV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6263"/>
              </p:ext>
            </p:extLst>
          </p:nvPr>
        </p:nvGraphicFramePr>
        <p:xfrm>
          <a:off x="107504" y="1484785"/>
          <a:ext cx="8784976" cy="206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4285"/>
                <a:gridCol w="4530691"/>
              </a:tblGrid>
              <a:tr h="884681">
                <a:tc>
                  <a:txBody>
                    <a:bodyPr/>
                    <a:lstStyle/>
                    <a:p>
                      <a:pPr algn="ctr"/>
                      <a:r>
                        <a:rPr lang="lv-LV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Ja darbības</a:t>
                      </a:r>
                      <a:r>
                        <a:rPr lang="lv-LV" sz="260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vārda pagātnē galotnes priekšā ir </a:t>
                      </a:r>
                      <a:endParaRPr lang="lv-LV" sz="2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6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tad divdabī izskaņas priekšā ir</a:t>
                      </a:r>
                      <a:endParaRPr lang="lv-LV" sz="26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787">
                <a:tc>
                  <a:txBody>
                    <a:bodyPr/>
                    <a:lstStyle/>
                    <a:p>
                      <a:pPr algn="ctr"/>
                      <a:r>
                        <a:rPr lang="lv-LV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-dz- (lūdza)</a:t>
                      </a:r>
                      <a:endParaRPr lang="lv-LV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-g- (lūgdams)</a:t>
                      </a:r>
                      <a:endParaRPr lang="lv-LV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89787">
                <a:tc>
                  <a:txBody>
                    <a:bodyPr/>
                    <a:lstStyle/>
                    <a:p>
                      <a:pPr algn="ctr"/>
                      <a:r>
                        <a:rPr lang="lv-LV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-c- (sauca)</a:t>
                      </a:r>
                      <a:endParaRPr lang="lv-LV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3000" dirty="0" smtClean="0">
                          <a:latin typeface="Times New Roman" pitchFamily="18" charset="0"/>
                          <a:cs typeface="Times New Roman" pitchFamily="18" charset="0"/>
                        </a:rPr>
                        <a:t>-k- (saukdams)</a:t>
                      </a:r>
                      <a:endParaRPr lang="lv-LV" sz="3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58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181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Divdabji</vt:lpstr>
      <vt:lpstr>PowerPoint Presentation</vt:lpstr>
      <vt:lpstr>Z vai S?</vt:lpstr>
      <vt:lpstr>G vai K?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Divdabji</dc:title>
  <dc:creator>Vineta Glazkova</dc:creator>
  <cp:lastModifiedBy>Vineta Glazkova</cp:lastModifiedBy>
  <cp:revision>5</cp:revision>
  <dcterms:created xsi:type="dcterms:W3CDTF">2017-03-07T18:23:58Z</dcterms:created>
  <dcterms:modified xsi:type="dcterms:W3CDTF">2017-03-08T04:12:43Z</dcterms:modified>
</cp:coreProperties>
</file>