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276D02-387A-432A-95FA-58FAAF1A5F9C}" type="datetimeFigureOut">
              <a:rPr lang="lv-LV" smtClean="0"/>
              <a:t>22.03.2017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CB3160-6C92-4642-9A1C-7D83420F7A41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5000" b="1" dirty="0" smtClean="0">
                <a:latin typeface="Times New Roman" pitchFamily="18" charset="0"/>
                <a:cs typeface="Times New Roman" pitchFamily="18" charset="0"/>
              </a:rPr>
              <a:t>Darbības vārds</a:t>
            </a:r>
            <a:endParaRPr lang="lv-LV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sz="4000" b="1" dirty="0" smtClean="0">
                <a:latin typeface="Times New Roman" pitchFamily="18" charset="0"/>
                <a:cs typeface="Times New Roman" pitchFamily="18" charset="0"/>
              </a:rPr>
              <a:t>Pavēles izteiksme</a:t>
            </a:r>
            <a:endParaRPr lang="lv-LV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Darbības vārds pavēles izteiksmē izsaka pavēli, lūgumu, aicinājumu, aizliegumu veikt darbību.</a:t>
            </a:r>
            <a:endParaRPr lang="lv-LV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7704856" cy="2523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VIENSKAITLIS</a:t>
            </a: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Darbības vārda vienkāršās tagadnes 2.pers. vienskaitļa forma ir vienāda ar formu, kura jālieto pavēles izteiksmē! </a:t>
            </a:r>
          </a:p>
          <a:p>
            <a:endParaRPr lang="lv-LV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lasi (vienk.tag.2.pers.vsk.) – Lasi! (pavēles izt.)</a:t>
            </a: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pastaigājies (vienk.tag.2.pers.vsk.) – Lasi! (pavēles izt.)</a:t>
            </a:r>
          </a:p>
          <a:p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088944"/>
            <a:ext cx="7704856" cy="2523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DAUDZSKAITLIS</a:t>
            </a: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Darbības vārda vienkāršās tagadnes 2.pers. daudzskaitļa formas galotnes vietā ir jālieto galotnes 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–iet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(tiešie darb.v.), 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-ieties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(atgriezeniskie darb.v.).</a:t>
            </a:r>
          </a:p>
          <a:p>
            <a:endParaRPr lang="lv-LV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runāj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 (vienk.tag.2.pers.dsk.) – Runāj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iet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! (pavēles izt.)</a:t>
            </a: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klaus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āties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(vienk.tag.2.pers.dsk.)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– Klaus</a:t>
            </a: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ieties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! (pavēles izt.)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12360" y="1582052"/>
            <a:ext cx="7200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0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lv-LV" sz="3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3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Trenējies! Pārveido vārdus pavēles izteiksmē! (vienskaitlis)</a:t>
            </a:r>
            <a:endParaRPr lang="lv-LV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Nenoteiksme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Pavēles izteiksme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2232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2.pers. forma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129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pastaigāties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50737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Pastaigājies!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2817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pastaigājies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129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ēst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50737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Ēd!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22817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ēd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nākt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0152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Nāc!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12232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nāc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mācīties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0152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Mācies!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2232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 mācies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55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Trenējies! Pārveido vārdus pavēles izteiksmē! (daudzskaitlis)</a:t>
            </a:r>
            <a:endParaRPr lang="lv-LV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Nenoteiksme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Pavēles izteiksme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2232" y="1556792"/>
            <a:ext cx="259228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2.pers. forma</a:t>
            </a:r>
            <a:endParaRPr lang="lv-LV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129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pastaigāties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50737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Pastaigājieties!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2817" y="249289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pastaigājaties!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129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ēst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50737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Ēdiet!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22817" y="3356992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ēdat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gulēt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0152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Guliet!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12232" y="4189730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guļat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mācīties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0152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Mācieties!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2232" y="5013176"/>
            <a:ext cx="259228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Jūs mācāties</a:t>
            </a:r>
            <a:endParaRPr lang="lv-LV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Mājasdarbs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v-LV" dirty="0" smtClean="0"/>
              <a:t>Izveidot pavēles izteiksmi gan vienskaitlī, gan daudzskaitlī šādiem vārdiem:</a:t>
            </a:r>
          </a:p>
          <a:p>
            <a:endParaRPr lang="lv-LV" dirty="0"/>
          </a:p>
          <a:p>
            <a:pPr marL="0" indent="0" algn="ctr"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Iet, rēķināt, domāt, stāstīt, sarunāties, piedalīties</a:t>
            </a:r>
          </a:p>
          <a:p>
            <a:pPr marL="0" indent="0">
              <a:buNone/>
            </a:pPr>
            <a:endParaRPr lang="lv-LV" dirty="0"/>
          </a:p>
          <a:p>
            <a:r>
              <a:rPr lang="lv-LV" dirty="0" smtClean="0"/>
              <a:t>Tad izvēlēties 3 vienskaitļa un 3 daudzskaitļa pavēles formas un ar katru uzrakstīt vienu teikumu (kopā 6 teikumi)! </a:t>
            </a:r>
          </a:p>
          <a:p>
            <a:endParaRPr lang="lv-LV" dirty="0"/>
          </a:p>
          <a:p>
            <a:r>
              <a:rPr lang="lv-LV" dirty="0" smtClean="0"/>
              <a:t>Pildīt līniju burtnīcā! </a:t>
            </a:r>
            <a:r>
              <a:rPr lang="lv-LV" smtClean="0"/>
              <a:t>Nodot līdz 27.martam 307.kab.!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275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239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Darbības vārds</vt:lpstr>
      <vt:lpstr>Darbības vārds pavēles izteiksmē izsaka pavēli, lūgumu, aicinājumu, aizliegumu veikt darbību.</vt:lpstr>
      <vt:lpstr>Trenējies! Pārveido vārdus pavēles izteiksmē! (vienskaitlis)</vt:lpstr>
      <vt:lpstr>Trenējies! Pārveido vārdus pavēles izteiksmē! (daudzskaitlis)</vt:lpstr>
      <vt:lpstr>Mājasdarbs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Darbības vārds</dc:title>
  <dc:creator>Vineta Glazkova</dc:creator>
  <cp:lastModifiedBy>Vineta Glazkova</cp:lastModifiedBy>
  <cp:revision>5</cp:revision>
  <dcterms:created xsi:type="dcterms:W3CDTF">2017-03-22T16:31:17Z</dcterms:created>
  <dcterms:modified xsi:type="dcterms:W3CDTF">2017-03-22T17:12:08Z</dcterms:modified>
</cp:coreProperties>
</file>