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lv-LV" smtClean="0"/>
              <a:t>Vineta Glazkova, Rīgas 33.vidusskola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A308C-2B50-4D31-8F7E-D1A1B66DADDE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4022-3DBD-4B32-8613-10E26632DB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314788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lv-LV" smtClean="0"/>
              <a:t>Vineta Glazkova, Rīgas 33.vidusskola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D112-871C-45ED-9E7B-C1FEB00E26FF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1A812-F423-40D6-BC1D-60E2417C05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387383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1A812-F423-40D6-BC1D-60E2417C05FF}" type="slidenum">
              <a:rPr lang="lv-LV" smtClean="0"/>
              <a:t>1</a:t>
            </a:fld>
            <a:endParaRPr lang="lv-LV"/>
          </a:p>
        </p:txBody>
      </p:sp>
      <p:sp>
        <p:nvSpPr>
          <p:cNvPr id="5" name="Galvenes vietturis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lv-LV" smtClean="0"/>
              <a:t>Vineta Glazkova, Rīgas 33.vidusskola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94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  <p:sp>
        <p:nvSpPr>
          <p:cNvPr id="7" name="Skujiņu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kujiņu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kujiņu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kujiņu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11E0A5-CC69-4D9E-AE72-09412333ECB4}" type="datetimeFigureOut">
              <a:rPr lang="lv-LV" smtClean="0"/>
              <a:t>29.05.2017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6F7E81-EA52-4695-8C20-F19EC1DBFC8A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/>
          </a:bodyPr>
          <a:lstStyle/>
          <a:p>
            <a:r>
              <a:rPr lang="lv-LV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DIENAS</a:t>
            </a:r>
            <a:br>
              <a:rPr lang="lv-LV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MĒNEŠI</a:t>
            </a:r>
            <a:br>
              <a:rPr lang="lv-LV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GADALAIKI</a:t>
            </a:r>
            <a:endParaRPr lang="lv-LV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1.KLASE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404664"/>
            <a:ext cx="4186808" cy="5793507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lv-LV" dirty="0" smtClean="0"/>
              <a:t>PIRMĀ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OTRĀ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TREŠĀ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CETURTĀ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PIEKTĀ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SESTĀ DIENA IR</a:t>
            </a:r>
          </a:p>
          <a:p>
            <a:pPr>
              <a:lnSpc>
                <a:spcPct val="200000"/>
              </a:lnSpc>
            </a:pPr>
            <a:r>
              <a:rPr lang="lv-LV" dirty="0" smtClean="0"/>
              <a:t>SEPTĪTĀ DIENA IR</a:t>
            </a:r>
            <a:endParaRPr lang="lv-LV" dirty="0"/>
          </a:p>
        </p:txBody>
      </p:sp>
      <p:sp>
        <p:nvSpPr>
          <p:cNvPr id="4" name="Blokshēma: perfolente 3"/>
          <p:cNvSpPr/>
          <p:nvPr/>
        </p:nvSpPr>
        <p:spPr>
          <a:xfrm>
            <a:off x="3563888" y="1340768"/>
            <a:ext cx="3096344" cy="720080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shēma: perfolente 4"/>
          <p:cNvSpPr/>
          <p:nvPr/>
        </p:nvSpPr>
        <p:spPr>
          <a:xfrm>
            <a:off x="3779912" y="2060848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TREŠDIENA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lokshēma: perfolente 5"/>
          <p:cNvSpPr/>
          <p:nvPr/>
        </p:nvSpPr>
        <p:spPr>
          <a:xfrm>
            <a:off x="4211960" y="51692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Blokshēma: perfolente 6"/>
          <p:cNvSpPr/>
          <p:nvPr/>
        </p:nvSpPr>
        <p:spPr>
          <a:xfrm>
            <a:off x="4499992" y="2997330"/>
            <a:ext cx="3096344" cy="685181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CETURTDIENA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Blokshēma: perfolente 7"/>
          <p:cNvSpPr/>
          <p:nvPr/>
        </p:nvSpPr>
        <p:spPr>
          <a:xfrm>
            <a:off x="3779912" y="3725532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PIEKTDIENA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lokshēma: perfolente 8"/>
          <p:cNvSpPr/>
          <p:nvPr/>
        </p:nvSpPr>
        <p:spPr>
          <a:xfrm>
            <a:off x="4205777" y="4549374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Blokshēma: perfolente 9"/>
          <p:cNvSpPr/>
          <p:nvPr/>
        </p:nvSpPr>
        <p:spPr>
          <a:xfrm>
            <a:off x="4499992" y="537321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SVĒTDIENA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8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395536" y="620688"/>
            <a:ext cx="4330824" cy="574664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lv-LV" sz="2500" dirty="0" smtClean="0"/>
              <a:t>PIRMAIS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OTRAIS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TREŠAIS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CETURTAIS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PIEKTAIS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SESTAIS MĒNESIS IR</a:t>
            </a:r>
            <a:endParaRPr lang="lv-LV" sz="2500" dirty="0"/>
          </a:p>
        </p:txBody>
      </p:sp>
      <p:sp>
        <p:nvSpPr>
          <p:cNvPr id="4" name="Blokshēma: perfolente 3"/>
          <p:cNvSpPr/>
          <p:nvPr/>
        </p:nvSpPr>
        <p:spPr>
          <a:xfrm>
            <a:off x="4067944" y="731582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JANVĀRIS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shēma: perfolente 4"/>
          <p:cNvSpPr/>
          <p:nvPr/>
        </p:nvSpPr>
        <p:spPr>
          <a:xfrm>
            <a:off x="4283968" y="2322565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lokshēma: perfolente 5"/>
          <p:cNvSpPr/>
          <p:nvPr/>
        </p:nvSpPr>
        <p:spPr>
          <a:xfrm>
            <a:off x="4788024" y="3215680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APRĪLIS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Blokshēma: perfolente 6"/>
          <p:cNvSpPr/>
          <p:nvPr/>
        </p:nvSpPr>
        <p:spPr>
          <a:xfrm>
            <a:off x="4499992" y="4005064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MAIJS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Blokshēma: perfolente 7"/>
          <p:cNvSpPr/>
          <p:nvPr/>
        </p:nvSpPr>
        <p:spPr>
          <a:xfrm>
            <a:off x="4283968" y="4941168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JŪNIJS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lokshēma: perfolente 8"/>
          <p:cNvSpPr/>
          <p:nvPr/>
        </p:nvSpPr>
        <p:spPr>
          <a:xfrm>
            <a:off x="4067944" y="1498723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FEBRUĀRIS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4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457200" y="548680"/>
            <a:ext cx="4906888" cy="545861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lv-LV" sz="2500" dirty="0" smtClean="0"/>
              <a:t>SEPTĪTAIS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ASTOTAIS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DEVĪTAIS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DESMITAIS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VIENPADSMITAIS MĒNESIS IR</a:t>
            </a:r>
          </a:p>
          <a:p>
            <a:pPr>
              <a:lnSpc>
                <a:spcPct val="200000"/>
              </a:lnSpc>
            </a:pPr>
            <a:r>
              <a:rPr lang="lv-LV" sz="2500" dirty="0" smtClean="0"/>
              <a:t>DIVPADSMITAIS MĒNESIS IR</a:t>
            </a:r>
            <a:endParaRPr lang="lv-LV" sz="2500" dirty="0"/>
          </a:p>
        </p:txBody>
      </p:sp>
      <p:sp>
        <p:nvSpPr>
          <p:cNvPr id="4" name="Blokshēma: perfolente 3"/>
          <p:cNvSpPr/>
          <p:nvPr/>
        </p:nvSpPr>
        <p:spPr>
          <a:xfrm>
            <a:off x="4391713" y="1431085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shēma: perfolente 4"/>
          <p:cNvSpPr/>
          <p:nvPr/>
        </p:nvSpPr>
        <p:spPr>
          <a:xfrm>
            <a:off x="4355976" y="601563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JŪLIJS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lokshēma: perfolente 5"/>
          <p:cNvSpPr/>
          <p:nvPr/>
        </p:nvSpPr>
        <p:spPr>
          <a:xfrm>
            <a:off x="4355976" y="2213364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Blokshēma: perfolente 6"/>
          <p:cNvSpPr/>
          <p:nvPr/>
        </p:nvSpPr>
        <p:spPr>
          <a:xfrm>
            <a:off x="4572000" y="303720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OKTOBRIS</a:t>
            </a:r>
          </a:p>
        </p:txBody>
      </p:sp>
      <p:sp>
        <p:nvSpPr>
          <p:cNvPr id="8" name="Blokshēma: perfolente 7"/>
          <p:cNvSpPr/>
          <p:nvPr/>
        </p:nvSpPr>
        <p:spPr>
          <a:xfrm>
            <a:off x="5397624" y="3861048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lokshēma: perfolente 8"/>
          <p:cNvSpPr/>
          <p:nvPr/>
        </p:nvSpPr>
        <p:spPr>
          <a:xfrm>
            <a:off x="5408031" y="481252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78232"/>
            <a:ext cx="2345495" cy="2197549"/>
          </a:xfrm>
        </p:spPr>
      </p:pic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GADALAIKI</a:t>
            </a:r>
            <a:endParaRPr lang="lv-LV" dirty="0"/>
          </a:p>
        </p:txBody>
      </p:sp>
      <p:pic>
        <p:nvPicPr>
          <p:cNvPr id="5" name="Attēl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63" y="1484783"/>
            <a:ext cx="2344372" cy="2232249"/>
          </a:xfrm>
          <a:prstGeom prst="rect">
            <a:avLst/>
          </a:prstGeom>
        </p:spPr>
      </p:pic>
      <p:pic>
        <p:nvPicPr>
          <p:cNvPr id="6" name="Attēls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87" y="323707"/>
            <a:ext cx="4042736" cy="2263932"/>
          </a:xfrm>
          <a:prstGeom prst="rect">
            <a:avLst/>
          </a:prstGeom>
        </p:spPr>
      </p:pic>
      <p:pic>
        <p:nvPicPr>
          <p:cNvPr id="7" name="Attēls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365104"/>
            <a:ext cx="3205515" cy="2016224"/>
          </a:xfrm>
          <a:prstGeom prst="rect">
            <a:avLst/>
          </a:prstGeom>
        </p:spPr>
      </p:pic>
      <p:sp>
        <p:nvSpPr>
          <p:cNvPr id="8" name="Blokshēma: perfolente 7"/>
          <p:cNvSpPr/>
          <p:nvPr/>
        </p:nvSpPr>
        <p:spPr>
          <a:xfrm>
            <a:off x="5442698" y="218898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ZIEMA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lokshēma: perfolente 8"/>
          <p:cNvSpPr/>
          <p:nvPr/>
        </p:nvSpPr>
        <p:spPr>
          <a:xfrm>
            <a:off x="1008763" y="3305111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RUDENS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Blokshēma: perfolente 9"/>
          <p:cNvSpPr/>
          <p:nvPr/>
        </p:nvSpPr>
        <p:spPr>
          <a:xfrm>
            <a:off x="755576" y="5733256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PAVASARIS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Blokshēma: perfolente 10"/>
          <p:cNvSpPr/>
          <p:nvPr/>
        </p:nvSpPr>
        <p:spPr>
          <a:xfrm>
            <a:off x="6022356" y="5573510"/>
            <a:ext cx="3096344" cy="82384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VASARA</a:t>
            </a:r>
            <a:endParaRPr lang="lv-LV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8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360471"/>
            <a:ext cx="2808312" cy="2631172"/>
          </a:xfrm>
        </p:spPr>
      </p:pic>
      <p:pic>
        <p:nvPicPr>
          <p:cNvPr id="5" name="Attēl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645" y="356307"/>
            <a:ext cx="2190750" cy="2085975"/>
          </a:xfrm>
          <a:prstGeom prst="rect">
            <a:avLst/>
          </a:prstGeom>
        </p:spPr>
      </p:pic>
      <p:pic>
        <p:nvPicPr>
          <p:cNvPr id="6" name="Attēls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7167"/>
            <a:ext cx="3757600" cy="2104256"/>
          </a:xfrm>
          <a:prstGeom prst="rect">
            <a:avLst/>
          </a:prstGeom>
        </p:spPr>
      </p:pic>
      <p:pic>
        <p:nvPicPr>
          <p:cNvPr id="7" name="Attēls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573016"/>
            <a:ext cx="2951749" cy="2066224"/>
          </a:xfrm>
          <a:prstGeom prst="rect">
            <a:avLst/>
          </a:prstGeom>
        </p:spPr>
      </p:pic>
      <p:sp>
        <p:nvSpPr>
          <p:cNvPr id="8" name="Blokshēma: galapunkts 7"/>
          <p:cNvSpPr/>
          <p:nvPr/>
        </p:nvSpPr>
        <p:spPr>
          <a:xfrm>
            <a:off x="100367" y="620688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SEPTEMBRIS</a:t>
            </a: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9" name="Blokshēma: galapunkts 8"/>
          <p:cNvSpPr/>
          <p:nvPr/>
        </p:nvSpPr>
        <p:spPr>
          <a:xfrm>
            <a:off x="99569" y="1399294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OKTOBRIS</a:t>
            </a: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10" name="Blokshēma: galapunkts 9"/>
          <p:cNvSpPr/>
          <p:nvPr/>
        </p:nvSpPr>
        <p:spPr>
          <a:xfrm>
            <a:off x="100367" y="2199395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NOVEMBRIS</a:t>
            </a: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11" name="Blokshēma: galapunkts 10"/>
          <p:cNvSpPr/>
          <p:nvPr/>
        </p:nvSpPr>
        <p:spPr>
          <a:xfrm>
            <a:off x="3588395" y="368660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DECEMBRIS</a:t>
            </a:r>
          </a:p>
        </p:txBody>
      </p:sp>
      <p:sp>
        <p:nvSpPr>
          <p:cNvPr id="12" name="Blokshēma: galapunkts 11"/>
          <p:cNvSpPr/>
          <p:nvPr/>
        </p:nvSpPr>
        <p:spPr>
          <a:xfrm>
            <a:off x="3568892" y="1038850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JANVĀRIS</a:t>
            </a:r>
          </a:p>
        </p:txBody>
      </p:sp>
      <p:sp>
        <p:nvSpPr>
          <p:cNvPr id="13" name="Blokshēma: galapunkts 12"/>
          <p:cNvSpPr/>
          <p:nvPr/>
        </p:nvSpPr>
        <p:spPr>
          <a:xfrm>
            <a:off x="3588395" y="1733425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FEBRUĀRIS</a:t>
            </a:r>
          </a:p>
        </p:txBody>
      </p:sp>
      <p:sp>
        <p:nvSpPr>
          <p:cNvPr id="14" name="Blokshēma: galapunkts 13"/>
          <p:cNvSpPr/>
          <p:nvPr/>
        </p:nvSpPr>
        <p:spPr>
          <a:xfrm>
            <a:off x="93920" y="5135184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MAIJS</a:t>
            </a:r>
          </a:p>
        </p:txBody>
      </p:sp>
      <p:sp>
        <p:nvSpPr>
          <p:cNvPr id="15" name="Blokshēma: galapunkts 14"/>
          <p:cNvSpPr/>
          <p:nvPr/>
        </p:nvSpPr>
        <p:spPr>
          <a:xfrm>
            <a:off x="100367" y="4354100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APRĪLIS</a:t>
            </a:r>
          </a:p>
        </p:txBody>
      </p:sp>
      <p:sp>
        <p:nvSpPr>
          <p:cNvPr id="16" name="Blokshēma: galapunkts 15"/>
          <p:cNvSpPr/>
          <p:nvPr/>
        </p:nvSpPr>
        <p:spPr>
          <a:xfrm>
            <a:off x="100367" y="3573016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MARTS</a:t>
            </a:r>
          </a:p>
        </p:txBody>
      </p:sp>
      <p:sp>
        <p:nvSpPr>
          <p:cNvPr id="17" name="Blokshēma: galapunkts 16"/>
          <p:cNvSpPr/>
          <p:nvPr/>
        </p:nvSpPr>
        <p:spPr>
          <a:xfrm>
            <a:off x="4452491" y="5135184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AUGUSTS</a:t>
            </a:r>
          </a:p>
        </p:txBody>
      </p:sp>
      <p:sp>
        <p:nvSpPr>
          <p:cNvPr id="18" name="Blokshēma: galapunkts 17"/>
          <p:cNvSpPr/>
          <p:nvPr/>
        </p:nvSpPr>
        <p:spPr>
          <a:xfrm>
            <a:off x="4413307" y="4311705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JŪLIJS</a:t>
            </a:r>
          </a:p>
        </p:txBody>
      </p:sp>
      <p:sp>
        <p:nvSpPr>
          <p:cNvPr id="19" name="Blokshēma: galapunkts 18"/>
          <p:cNvSpPr/>
          <p:nvPr/>
        </p:nvSpPr>
        <p:spPr>
          <a:xfrm>
            <a:off x="4432988" y="3533267"/>
            <a:ext cx="1728192" cy="504056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002060"/>
                </a:solidFill>
              </a:rPr>
              <a:t>JŪNIJS</a:t>
            </a:r>
          </a:p>
        </p:txBody>
      </p:sp>
    </p:spTree>
    <p:extLst>
      <p:ext uri="{BB962C8B-B14F-4D97-AF65-F5344CB8AC3E}">
        <p14:creationId xmlns:p14="http://schemas.microsoft.com/office/powerpoint/2010/main" val="137161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tvērtīb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101</Words>
  <Application>Microsoft Office PowerPoint</Application>
  <PresentationFormat>Slaidrāde ekrānā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7" baseType="lpstr">
      <vt:lpstr>Atvērtība</vt:lpstr>
      <vt:lpstr>DIENAS MĒNEŠI GADALAIKI</vt:lpstr>
      <vt:lpstr>PowerPoint prezentācija</vt:lpstr>
      <vt:lpstr>PowerPoint prezentācija</vt:lpstr>
      <vt:lpstr>PowerPoint prezentācija</vt:lpstr>
      <vt:lpstr>GADALAIKI</vt:lpstr>
      <vt:lpstr>PowerPoint prezentācija</vt:lpstr>
    </vt:vector>
  </TitlesOfParts>
  <Company>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DIENAS MĒNEŠI GADALAIKI</dc:title>
  <dc:creator>vglazkova</dc:creator>
  <cp:lastModifiedBy>vglazkova</cp:lastModifiedBy>
  <cp:revision>5</cp:revision>
  <dcterms:created xsi:type="dcterms:W3CDTF">2017-01-27T11:52:58Z</dcterms:created>
  <dcterms:modified xsi:type="dcterms:W3CDTF">2017-05-29T11:06:32Z</dcterms:modified>
</cp:coreProperties>
</file>