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lv-LV" smtClean="0"/>
              <a:t>Vineta Glazkova, Rīgas 33.vidusskola</a:t>
            </a:r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A308C-2B50-4D31-8F7E-D1A1B66DADDE}" type="datetimeFigureOut">
              <a:rPr lang="lv-LV" smtClean="0"/>
              <a:t>29.05.2017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1B4022-3DBD-4B32-8613-10E26632DB5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6314788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lv-LV" smtClean="0"/>
              <a:t>Vineta Glazkova, Rīgas 33.vidusskola</a:t>
            </a:r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7AD112-871C-45ED-9E7B-C1FEB00E26FF}" type="datetimeFigureOut">
              <a:rPr lang="lv-LV" smtClean="0"/>
              <a:t>29.05.2017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21A812-F423-40D6-BC1D-60E2417C05F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1387383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21A812-F423-40D6-BC1D-60E2417C05FF}" type="slidenum">
              <a:rPr lang="lv-LV" smtClean="0"/>
              <a:t>1</a:t>
            </a:fld>
            <a:endParaRPr lang="lv-LV"/>
          </a:p>
        </p:txBody>
      </p:sp>
      <p:sp>
        <p:nvSpPr>
          <p:cNvPr id="5" name="Galvenes vietturis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lv-LV" smtClean="0"/>
              <a:t>Vineta Glazkova, Rīgas 33.vidusskola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294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aisnleņķa trīsstūris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Virsrakst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17" name="Apakšvirsrakst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lv-LV" smtClean="0"/>
              <a:t>Rediģēt šablona apakšvirsraksta stilu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Brīv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Brīv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Brīv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Taisns savienotājs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a vietturis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11E0A5-CC69-4D9E-AE72-09412333ECB4}" type="datetimeFigureOut">
              <a:rPr lang="lv-LV" smtClean="0"/>
              <a:t>29.05.2017</a:t>
            </a:fld>
            <a:endParaRPr lang="lv-LV"/>
          </a:p>
        </p:txBody>
      </p:sp>
      <p:sp>
        <p:nvSpPr>
          <p:cNvPr id="19" name="Kājenes vietturis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lv-LV"/>
          </a:p>
        </p:txBody>
      </p:sp>
      <p:sp>
        <p:nvSpPr>
          <p:cNvPr id="27" name="Slaida numura vietturis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96F7E81-EA52-4695-8C20-F19EC1DBFC8A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1E0A5-CC69-4D9E-AE72-09412333ECB4}" type="datetimeFigureOut">
              <a:rPr lang="lv-LV" smtClean="0"/>
              <a:t>29.05.2017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F7E81-EA52-4695-8C20-F19EC1DBFC8A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1E0A5-CC69-4D9E-AE72-09412333ECB4}" type="datetimeFigureOut">
              <a:rPr lang="lv-LV" smtClean="0"/>
              <a:t>29.05.2017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F7E81-EA52-4695-8C20-F19EC1DBFC8A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1E0A5-CC69-4D9E-AE72-09412333ECB4}" type="datetimeFigureOut">
              <a:rPr lang="lv-LV" smtClean="0"/>
              <a:t>29.05.2017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F7E81-EA52-4695-8C20-F19EC1DBFC8A}" type="slidenum">
              <a:rPr lang="lv-LV" smtClean="0"/>
              <a:t>‹#›</a:t>
            </a:fld>
            <a:endParaRPr lang="lv-LV"/>
          </a:p>
        </p:txBody>
      </p:sp>
      <p:sp>
        <p:nvSpPr>
          <p:cNvPr id="7" name="Virsrakst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lv-LV" smtClean="0"/>
              <a:t>Rediģēt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1E0A5-CC69-4D9E-AE72-09412333ECB4}" type="datetimeFigureOut">
              <a:rPr lang="lv-LV" smtClean="0"/>
              <a:t>29.05.2017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F7E81-EA52-4695-8C20-F19EC1DBFC8A}" type="slidenum">
              <a:rPr lang="lv-LV" smtClean="0"/>
              <a:t>‹#›</a:t>
            </a:fld>
            <a:endParaRPr lang="lv-LV"/>
          </a:p>
        </p:txBody>
      </p:sp>
      <p:sp>
        <p:nvSpPr>
          <p:cNvPr id="7" name="Skujiņu bultiņ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Skujiņu bultiņ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1E0A5-CC69-4D9E-AE72-09412333ECB4}" type="datetimeFigureOut">
              <a:rPr lang="lv-LV" smtClean="0"/>
              <a:t>29.05.2017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F7E81-EA52-4695-8C20-F19EC1DBFC8A}" type="slidenum">
              <a:rPr lang="lv-LV" smtClean="0"/>
              <a:t>‹#›</a:t>
            </a:fld>
            <a:endParaRPr lang="lv-LV"/>
          </a:p>
        </p:txBody>
      </p:sp>
      <p:sp>
        <p:nvSpPr>
          <p:cNvPr id="8" name="Virsrakst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līdzinājum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lv-LV" smtClean="0"/>
              <a:t>Rediģēt šablona teksta stilus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lv-LV" smtClean="0"/>
              <a:t>Rediģēt šablona teksta stilus</a:t>
            </a:r>
          </a:p>
        </p:txBody>
      </p:sp>
      <p:sp>
        <p:nvSpPr>
          <p:cNvPr id="5" name="Satura vietturis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1E0A5-CC69-4D9E-AE72-09412333ECB4}" type="datetimeFigureOut">
              <a:rPr lang="lv-LV" smtClean="0"/>
              <a:t>29.05.2017</a:t>
            </a:fld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F7E81-EA52-4695-8C20-F19EC1DBFC8A}" type="slidenum">
              <a:rPr lang="lv-LV" smtClean="0"/>
              <a:t>‹#›</a:t>
            </a:fld>
            <a:endParaRPr lang="lv-L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1E0A5-CC69-4D9E-AE72-09412333ECB4}" type="datetimeFigureOut">
              <a:rPr lang="lv-LV" smtClean="0"/>
              <a:t>29.05.2017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F7E81-EA52-4695-8C20-F19EC1DBFC8A}" type="slidenum">
              <a:rPr lang="lv-LV" smtClean="0"/>
              <a:t>‹#›</a:t>
            </a:fld>
            <a:endParaRPr lang="lv-LV"/>
          </a:p>
        </p:txBody>
      </p:sp>
      <p:sp>
        <p:nvSpPr>
          <p:cNvPr id="6" name="Virsrakst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1E0A5-CC69-4D9E-AE72-09412333ECB4}" type="datetimeFigureOut">
              <a:rPr lang="lv-LV" smtClean="0"/>
              <a:t>29.05.2017</a:t>
            </a:fld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F7E81-EA52-4695-8C20-F19EC1DBFC8A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turs ar parakstu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Teksta vietturis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lv-LV" smtClean="0"/>
              <a:t>Rediģēt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A11E0A5-CC69-4D9E-AE72-09412333ECB4}" type="datetimeFigureOut">
              <a:rPr lang="lv-LV" smtClean="0"/>
              <a:t>29.05.2017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F7E81-EA52-4695-8C20-F19EC1DBFC8A}" type="slidenum">
              <a:rPr lang="lv-LV" smtClean="0"/>
              <a:t>‹#›</a:t>
            </a:fld>
            <a:endParaRPr lang="lv-L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ttēls ar parakstu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lv-LV" smtClean="0"/>
              <a:t>Rediģēt šablona teksta stilus</a:t>
            </a:r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lv-LV" smtClean="0"/>
              <a:t>Noklikšķiniet uz attēla ikonas</a:t>
            </a:r>
            <a:endParaRPr kumimoji="0" lang="en-US" dirty="0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11E0A5-CC69-4D9E-AE72-09412333ECB4}" type="datetimeFigureOut">
              <a:rPr lang="lv-LV" smtClean="0"/>
              <a:t>29.05.2017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96F7E81-EA52-4695-8C20-F19EC1DBFC8A}" type="slidenum">
              <a:rPr lang="lv-LV" smtClean="0"/>
              <a:t>‹#›</a:t>
            </a:fld>
            <a:endParaRPr lang="lv-LV"/>
          </a:p>
        </p:txBody>
      </p:sp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8" name="Brīv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Brīv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aisnleņķa trīsstūris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Taisns savienotājs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kujiņu bultiņ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Skujiņu bultiņ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rīv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Brīv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aisnleņķa trīsstūris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Taisns savienotājs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Virsraksta viettur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0" name="Teksta vietturis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lv-LV" smtClean="0"/>
              <a:t>Rediģēt šablona teksta stilus</a:t>
            </a:r>
          </a:p>
          <a:p>
            <a:pPr lvl="1" eaLnBrk="1" latinLnBrk="0" hangingPunct="1"/>
            <a:r>
              <a:rPr kumimoji="0" lang="lv-LV" smtClean="0"/>
              <a:t>Otrais līmenis</a:t>
            </a:r>
          </a:p>
          <a:p>
            <a:pPr lvl="2" eaLnBrk="1" latinLnBrk="0" hangingPunct="1"/>
            <a:r>
              <a:rPr kumimoji="0" lang="lv-LV" smtClean="0"/>
              <a:t>Trešais līmenis</a:t>
            </a:r>
          </a:p>
          <a:p>
            <a:pPr lvl="3" eaLnBrk="1" latinLnBrk="0" hangingPunct="1"/>
            <a:r>
              <a:rPr kumimoji="0" lang="lv-LV" smtClean="0"/>
              <a:t>Ceturtais līmenis</a:t>
            </a:r>
          </a:p>
          <a:p>
            <a:pPr lvl="4" eaLnBrk="1" latinLnBrk="0" hangingPunct="1"/>
            <a:r>
              <a:rPr kumimoji="0" lang="lv-LV" smtClean="0"/>
              <a:t>Piektais līmenis</a:t>
            </a:r>
            <a:endParaRPr kumimoji="0" lang="en-US"/>
          </a:p>
        </p:txBody>
      </p:sp>
      <p:sp>
        <p:nvSpPr>
          <p:cNvPr id="10" name="Datuma vietturis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A11E0A5-CC69-4D9E-AE72-09412333ECB4}" type="datetimeFigureOut">
              <a:rPr lang="lv-LV" smtClean="0"/>
              <a:t>29.05.2017</a:t>
            </a:fld>
            <a:endParaRPr lang="lv-LV"/>
          </a:p>
        </p:txBody>
      </p:sp>
      <p:sp>
        <p:nvSpPr>
          <p:cNvPr id="22" name="Kājenes vietturis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lv-LV"/>
          </a:p>
        </p:txBody>
      </p:sp>
      <p:sp>
        <p:nvSpPr>
          <p:cNvPr id="18" name="Slaida numura vietturis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96F7E81-EA52-4695-8C20-F19EC1DBFC8A}" type="slidenum">
              <a:rPr lang="lv-LV" smtClean="0"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547714"/>
          </a:xfrm>
        </p:spPr>
        <p:txBody>
          <a:bodyPr>
            <a:normAutofit/>
          </a:bodyPr>
          <a:lstStyle/>
          <a:p>
            <a:r>
              <a:rPr lang="lv-LV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DIENAS</a:t>
            </a:r>
            <a:br>
              <a:rPr lang="lv-LV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MĒNEŠI</a:t>
            </a:r>
            <a:br>
              <a:rPr lang="lv-LV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GADALAIKI</a:t>
            </a:r>
            <a:endParaRPr lang="lv-LV" sz="5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1.KLASE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21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467544" y="404664"/>
            <a:ext cx="4186808" cy="5793507"/>
          </a:xfrm>
        </p:spPr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lv-LV" dirty="0" smtClean="0"/>
              <a:t>PIRMĀ DIENA IR</a:t>
            </a:r>
          </a:p>
          <a:p>
            <a:pPr>
              <a:lnSpc>
                <a:spcPct val="200000"/>
              </a:lnSpc>
            </a:pPr>
            <a:r>
              <a:rPr lang="lv-LV" dirty="0" smtClean="0"/>
              <a:t>OTRĀ DIENA IR</a:t>
            </a:r>
          </a:p>
          <a:p>
            <a:pPr>
              <a:lnSpc>
                <a:spcPct val="200000"/>
              </a:lnSpc>
            </a:pPr>
            <a:r>
              <a:rPr lang="lv-LV" dirty="0" smtClean="0"/>
              <a:t>TREŠĀ DIENA IR</a:t>
            </a:r>
          </a:p>
          <a:p>
            <a:pPr>
              <a:lnSpc>
                <a:spcPct val="200000"/>
              </a:lnSpc>
            </a:pPr>
            <a:r>
              <a:rPr lang="lv-LV" dirty="0" smtClean="0"/>
              <a:t>CETURTĀ DIENA IR</a:t>
            </a:r>
          </a:p>
          <a:p>
            <a:pPr>
              <a:lnSpc>
                <a:spcPct val="200000"/>
              </a:lnSpc>
            </a:pPr>
            <a:r>
              <a:rPr lang="lv-LV" dirty="0" smtClean="0"/>
              <a:t>PIEKTĀ DIENA IR</a:t>
            </a:r>
          </a:p>
          <a:p>
            <a:pPr>
              <a:lnSpc>
                <a:spcPct val="200000"/>
              </a:lnSpc>
            </a:pPr>
            <a:r>
              <a:rPr lang="lv-LV" dirty="0" smtClean="0"/>
              <a:t>SESTĀ DIENA IR</a:t>
            </a:r>
          </a:p>
          <a:p>
            <a:pPr>
              <a:lnSpc>
                <a:spcPct val="200000"/>
              </a:lnSpc>
            </a:pPr>
            <a:r>
              <a:rPr lang="lv-LV" dirty="0" smtClean="0"/>
              <a:t>SEPTĪTĀ DIENA IR</a:t>
            </a:r>
            <a:endParaRPr lang="lv-LV" dirty="0"/>
          </a:p>
        </p:txBody>
      </p:sp>
      <p:sp>
        <p:nvSpPr>
          <p:cNvPr id="4" name="Blokshēma: perfolente 3"/>
          <p:cNvSpPr/>
          <p:nvPr/>
        </p:nvSpPr>
        <p:spPr>
          <a:xfrm>
            <a:off x="3563888" y="1340768"/>
            <a:ext cx="3096344" cy="720080"/>
          </a:xfrm>
          <a:prstGeom prst="flowChartPunched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OTRDIENA</a:t>
            </a:r>
            <a:endParaRPr lang="lv-LV" sz="2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Blokshēma: perfolente 4"/>
          <p:cNvSpPr/>
          <p:nvPr/>
        </p:nvSpPr>
        <p:spPr>
          <a:xfrm>
            <a:off x="3779912" y="2060848"/>
            <a:ext cx="3096344" cy="823842"/>
          </a:xfrm>
          <a:prstGeom prst="flowChartPunched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TREŠDIENA</a:t>
            </a:r>
            <a:endParaRPr lang="lv-LV" sz="2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Blokshēma: perfolente 5"/>
          <p:cNvSpPr/>
          <p:nvPr/>
        </p:nvSpPr>
        <p:spPr>
          <a:xfrm>
            <a:off x="4211960" y="516926"/>
            <a:ext cx="3096344" cy="823842"/>
          </a:xfrm>
          <a:prstGeom prst="flowChartPunched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PIRMDIENA</a:t>
            </a:r>
            <a:endParaRPr lang="lv-LV" sz="2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Blokshēma: perfolente 6"/>
          <p:cNvSpPr/>
          <p:nvPr/>
        </p:nvSpPr>
        <p:spPr>
          <a:xfrm>
            <a:off x="4499992" y="2997330"/>
            <a:ext cx="3096344" cy="685181"/>
          </a:xfrm>
          <a:prstGeom prst="flowChartPunched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CETURTDIENA</a:t>
            </a:r>
            <a:endParaRPr lang="lv-LV" sz="2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Blokshēma: perfolente 7"/>
          <p:cNvSpPr/>
          <p:nvPr/>
        </p:nvSpPr>
        <p:spPr>
          <a:xfrm>
            <a:off x="3779912" y="3725532"/>
            <a:ext cx="3096344" cy="823842"/>
          </a:xfrm>
          <a:prstGeom prst="flowChartPunched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PIEKTDIENA</a:t>
            </a:r>
            <a:endParaRPr lang="lv-LV" sz="2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Blokshēma: perfolente 8"/>
          <p:cNvSpPr/>
          <p:nvPr/>
        </p:nvSpPr>
        <p:spPr>
          <a:xfrm>
            <a:off x="4205777" y="4549374"/>
            <a:ext cx="3096344" cy="823842"/>
          </a:xfrm>
          <a:prstGeom prst="flowChartPunched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SESTDIENA</a:t>
            </a:r>
            <a:endParaRPr lang="lv-LV" sz="2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Blokshēma: perfolente 9"/>
          <p:cNvSpPr/>
          <p:nvPr/>
        </p:nvSpPr>
        <p:spPr>
          <a:xfrm>
            <a:off x="4499992" y="5373216"/>
            <a:ext cx="3096344" cy="823842"/>
          </a:xfrm>
          <a:prstGeom prst="flowChartPunched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SVĒTDIENA</a:t>
            </a:r>
            <a:endParaRPr lang="lv-LV" sz="2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68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 idx="1"/>
          </p:nvPr>
        </p:nvSpPr>
        <p:spPr>
          <a:xfrm>
            <a:off x="395536" y="620688"/>
            <a:ext cx="4330824" cy="574664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lv-LV" sz="2500" dirty="0" smtClean="0"/>
              <a:t>PIRMAIS MĒNESIS IR</a:t>
            </a:r>
          </a:p>
          <a:p>
            <a:pPr>
              <a:lnSpc>
                <a:spcPct val="200000"/>
              </a:lnSpc>
            </a:pPr>
            <a:r>
              <a:rPr lang="lv-LV" sz="2500" dirty="0" smtClean="0"/>
              <a:t>OTRAIS MĒNESIS IR</a:t>
            </a:r>
          </a:p>
          <a:p>
            <a:pPr>
              <a:lnSpc>
                <a:spcPct val="200000"/>
              </a:lnSpc>
            </a:pPr>
            <a:r>
              <a:rPr lang="lv-LV" sz="2500" dirty="0" smtClean="0"/>
              <a:t>TREŠAIS MĒNESIS IR</a:t>
            </a:r>
          </a:p>
          <a:p>
            <a:pPr>
              <a:lnSpc>
                <a:spcPct val="200000"/>
              </a:lnSpc>
            </a:pPr>
            <a:r>
              <a:rPr lang="lv-LV" sz="2500" dirty="0" smtClean="0"/>
              <a:t>CETURTAIS MĒNESIS IR</a:t>
            </a:r>
          </a:p>
          <a:p>
            <a:pPr>
              <a:lnSpc>
                <a:spcPct val="200000"/>
              </a:lnSpc>
            </a:pPr>
            <a:r>
              <a:rPr lang="lv-LV" sz="2500" dirty="0" smtClean="0"/>
              <a:t>PIEKTAIS MĒNESIS IR</a:t>
            </a:r>
          </a:p>
          <a:p>
            <a:pPr>
              <a:lnSpc>
                <a:spcPct val="200000"/>
              </a:lnSpc>
            </a:pPr>
            <a:r>
              <a:rPr lang="lv-LV" sz="2500" dirty="0" smtClean="0"/>
              <a:t>SESTAIS MĒNESIS IR</a:t>
            </a:r>
            <a:endParaRPr lang="lv-LV" sz="2500" dirty="0"/>
          </a:p>
        </p:txBody>
      </p:sp>
      <p:sp>
        <p:nvSpPr>
          <p:cNvPr id="4" name="Blokshēma: perfolente 3"/>
          <p:cNvSpPr/>
          <p:nvPr/>
        </p:nvSpPr>
        <p:spPr>
          <a:xfrm>
            <a:off x="4067944" y="731582"/>
            <a:ext cx="3096344" cy="823842"/>
          </a:xfrm>
          <a:prstGeom prst="flowChartPunched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JANVĀRIS</a:t>
            </a:r>
            <a:endParaRPr lang="lv-LV" sz="2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Blokshēma: perfolente 4"/>
          <p:cNvSpPr/>
          <p:nvPr/>
        </p:nvSpPr>
        <p:spPr>
          <a:xfrm>
            <a:off x="4283968" y="2322565"/>
            <a:ext cx="3096344" cy="823842"/>
          </a:xfrm>
          <a:prstGeom prst="flowChartPunched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MARTS</a:t>
            </a:r>
            <a:endParaRPr lang="lv-LV" sz="2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Blokshēma: perfolente 5"/>
          <p:cNvSpPr/>
          <p:nvPr/>
        </p:nvSpPr>
        <p:spPr>
          <a:xfrm>
            <a:off x="4788024" y="3215680"/>
            <a:ext cx="3096344" cy="823842"/>
          </a:xfrm>
          <a:prstGeom prst="flowChartPunched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APRĪLIS</a:t>
            </a:r>
            <a:endParaRPr lang="lv-LV" sz="2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Blokshēma: perfolente 6"/>
          <p:cNvSpPr/>
          <p:nvPr/>
        </p:nvSpPr>
        <p:spPr>
          <a:xfrm>
            <a:off x="4499992" y="4005064"/>
            <a:ext cx="3096344" cy="823842"/>
          </a:xfrm>
          <a:prstGeom prst="flowChartPunched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MAIJS</a:t>
            </a:r>
            <a:endParaRPr lang="lv-LV" sz="2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Blokshēma: perfolente 7"/>
          <p:cNvSpPr/>
          <p:nvPr/>
        </p:nvSpPr>
        <p:spPr>
          <a:xfrm>
            <a:off x="4283968" y="4941168"/>
            <a:ext cx="3096344" cy="823842"/>
          </a:xfrm>
          <a:prstGeom prst="flowChartPunched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JŪNIJS</a:t>
            </a:r>
            <a:endParaRPr lang="lv-LV" sz="2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Blokshēma: perfolente 8"/>
          <p:cNvSpPr/>
          <p:nvPr/>
        </p:nvSpPr>
        <p:spPr>
          <a:xfrm>
            <a:off x="4067944" y="1498723"/>
            <a:ext cx="3096344" cy="823842"/>
          </a:xfrm>
          <a:prstGeom prst="flowChartPunched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FEBRUĀRIS</a:t>
            </a:r>
            <a:endParaRPr lang="lv-LV" sz="2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84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 idx="1"/>
          </p:nvPr>
        </p:nvSpPr>
        <p:spPr>
          <a:xfrm>
            <a:off x="457200" y="548680"/>
            <a:ext cx="4906888" cy="5458611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lv-LV" sz="2500" dirty="0" smtClean="0"/>
              <a:t>SEPTĪTAIS MĒNESIS IR</a:t>
            </a:r>
          </a:p>
          <a:p>
            <a:pPr>
              <a:lnSpc>
                <a:spcPct val="200000"/>
              </a:lnSpc>
            </a:pPr>
            <a:r>
              <a:rPr lang="lv-LV" sz="2500" dirty="0" smtClean="0"/>
              <a:t>ASTOTAIS MĒNESIS IR</a:t>
            </a:r>
          </a:p>
          <a:p>
            <a:pPr>
              <a:lnSpc>
                <a:spcPct val="200000"/>
              </a:lnSpc>
            </a:pPr>
            <a:r>
              <a:rPr lang="lv-LV" sz="2500" dirty="0" smtClean="0"/>
              <a:t>DEVĪTAIS MĒNESIS IR</a:t>
            </a:r>
          </a:p>
          <a:p>
            <a:pPr>
              <a:lnSpc>
                <a:spcPct val="200000"/>
              </a:lnSpc>
            </a:pPr>
            <a:r>
              <a:rPr lang="lv-LV" sz="2500" dirty="0" smtClean="0"/>
              <a:t>DESMITAIS MĒNESIS IR</a:t>
            </a:r>
          </a:p>
          <a:p>
            <a:pPr>
              <a:lnSpc>
                <a:spcPct val="200000"/>
              </a:lnSpc>
            </a:pPr>
            <a:r>
              <a:rPr lang="lv-LV" sz="2500" dirty="0" smtClean="0"/>
              <a:t>VIENPADSMITAIS MĒNESIS IR</a:t>
            </a:r>
          </a:p>
          <a:p>
            <a:pPr>
              <a:lnSpc>
                <a:spcPct val="200000"/>
              </a:lnSpc>
            </a:pPr>
            <a:r>
              <a:rPr lang="lv-LV" sz="2500" dirty="0" smtClean="0"/>
              <a:t>DIVPADSMITAIS MĒNESIS IR</a:t>
            </a:r>
            <a:endParaRPr lang="lv-LV" sz="2500" dirty="0"/>
          </a:p>
        </p:txBody>
      </p:sp>
      <p:sp>
        <p:nvSpPr>
          <p:cNvPr id="4" name="Blokshēma: perfolente 3"/>
          <p:cNvSpPr/>
          <p:nvPr/>
        </p:nvSpPr>
        <p:spPr>
          <a:xfrm>
            <a:off x="4391713" y="1431085"/>
            <a:ext cx="3096344" cy="823842"/>
          </a:xfrm>
          <a:prstGeom prst="flowChartPunched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AUGUSTS</a:t>
            </a:r>
            <a:endParaRPr lang="lv-LV" sz="2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Blokshēma: perfolente 4"/>
          <p:cNvSpPr/>
          <p:nvPr/>
        </p:nvSpPr>
        <p:spPr>
          <a:xfrm>
            <a:off x="4355976" y="601563"/>
            <a:ext cx="3096344" cy="823842"/>
          </a:xfrm>
          <a:prstGeom prst="flowChartPunched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JŪLIJS</a:t>
            </a:r>
            <a:endParaRPr lang="lv-LV" sz="2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Blokshēma: perfolente 5"/>
          <p:cNvSpPr/>
          <p:nvPr/>
        </p:nvSpPr>
        <p:spPr>
          <a:xfrm>
            <a:off x="4355976" y="2213364"/>
            <a:ext cx="3096344" cy="823842"/>
          </a:xfrm>
          <a:prstGeom prst="flowChartPunched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SEPTEMBRIS</a:t>
            </a:r>
            <a:endParaRPr lang="lv-LV" sz="2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Blokshēma: perfolente 6"/>
          <p:cNvSpPr/>
          <p:nvPr/>
        </p:nvSpPr>
        <p:spPr>
          <a:xfrm>
            <a:off x="4572000" y="3037206"/>
            <a:ext cx="3096344" cy="823842"/>
          </a:xfrm>
          <a:prstGeom prst="flowChartPunched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OKTOBRIS</a:t>
            </a:r>
          </a:p>
        </p:txBody>
      </p:sp>
      <p:sp>
        <p:nvSpPr>
          <p:cNvPr id="8" name="Blokshēma: perfolente 7"/>
          <p:cNvSpPr/>
          <p:nvPr/>
        </p:nvSpPr>
        <p:spPr>
          <a:xfrm>
            <a:off x="5397624" y="3861048"/>
            <a:ext cx="3096344" cy="823842"/>
          </a:xfrm>
          <a:prstGeom prst="flowChartPunched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NOVEMBRIS</a:t>
            </a:r>
            <a:endParaRPr lang="lv-LV" sz="2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Blokshēma: perfolente 8"/>
          <p:cNvSpPr/>
          <p:nvPr/>
        </p:nvSpPr>
        <p:spPr>
          <a:xfrm>
            <a:off x="5408031" y="4812526"/>
            <a:ext cx="3096344" cy="823842"/>
          </a:xfrm>
          <a:prstGeom prst="flowChartPunched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DECEMBRIS</a:t>
            </a:r>
            <a:endParaRPr lang="lv-LV" sz="2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80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atura vietturis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778232"/>
            <a:ext cx="2345495" cy="2197549"/>
          </a:xfrm>
        </p:spPr>
      </p:pic>
      <p:sp>
        <p:nvSpPr>
          <p:cNvPr id="3" name="Virsrakst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GADALAIKI</a:t>
            </a:r>
            <a:endParaRPr lang="lv-LV" dirty="0"/>
          </a:p>
        </p:txBody>
      </p:sp>
      <p:pic>
        <p:nvPicPr>
          <p:cNvPr id="5" name="Attēls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763" y="1484783"/>
            <a:ext cx="2344372" cy="2232249"/>
          </a:xfrm>
          <a:prstGeom prst="rect">
            <a:avLst/>
          </a:prstGeom>
        </p:spPr>
      </p:pic>
      <p:pic>
        <p:nvPicPr>
          <p:cNvPr id="6" name="Attēls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187" y="323707"/>
            <a:ext cx="4042736" cy="2263932"/>
          </a:xfrm>
          <a:prstGeom prst="rect">
            <a:avLst/>
          </a:prstGeom>
        </p:spPr>
      </p:pic>
      <p:pic>
        <p:nvPicPr>
          <p:cNvPr id="7" name="Attēls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4365104"/>
            <a:ext cx="3205515" cy="2016224"/>
          </a:xfrm>
          <a:prstGeom prst="rect">
            <a:avLst/>
          </a:prstGeom>
        </p:spPr>
      </p:pic>
      <p:sp>
        <p:nvSpPr>
          <p:cNvPr id="8" name="Blokshēma: perfolente 7"/>
          <p:cNvSpPr/>
          <p:nvPr/>
        </p:nvSpPr>
        <p:spPr>
          <a:xfrm>
            <a:off x="5442698" y="2188986"/>
            <a:ext cx="3096344" cy="823842"/>
          </a:xfrm>
          <a:prstGeom prst="flowChartPunched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ZIEMA</a:t>
            </a:r>
            <a:endParaRPr lang="lv-LV" sz="2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Blokshēma: perfolente 8"/>
          <p:cNvSpPr/>
          <p:nvPr/>
        </p:nvSpPr>
        <p:spPr>
          <a:xfrm>
            <a:off x="1008763" y="3305111"/>
            <a:ext cx="3096344" cy="823842"/>
          </a:xfrm>
          <a:prstGeom prst="flowChartPunched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RUDENS</a:t>
            </a:r>
            <a:endParaRPr lang="lv-LV" sz="2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Blokshēma: perfolente 9"/>
          <p:cNvSpPr/>
          <p:nvPr/>
        </p:nvSpPr>
        <p:spPr>
          <a:xfrm>
            <a:off x="755576" y="5733256"/>
            <a:ext cx="3096344" cy="823842"/>
          </a:xfrm>
          <a:prstGeom prst="flowChartPunched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PAVASARIS</a:t>
            </a:r>
            <a:endParaRPr lang="lv-LV" sz="2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Blokshēma: perfolente 10"/>
          <p:cNvSpPr/>
          <p:nvPr/>
        </p:nvSpPr>
        <p:spPr>
          <a:xfrm>
            <a:off x="6022356" y="5573510"/>
            <a:ext cx="3096344" cy="823842"/>
          </a:xfrm>
          <a:prstGeom prst="flowChartPunched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VASARA</a:t>
            </a:r>
            <a:endParaRPr lang="lv-LV" sz="2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782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atura vietturis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3360471"/>
            <a:ext cx="2808312" cy="2631172"/>
          </a:xfrm>
        </p:spPr>
      </p:pic>
      <p:pic>
        <p:nvPicPr>
          <p:cNvPr id="5" name="Attēls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645" y="356307"/>
            <a:ext cx="2190750" cy="2085975"/>
          </a:xfrm>
          <a:prstGeom prst="rect">
            <a:avLst/>
          </a:prstGeom>
        </p:spPr>
      </p:pic>
      <p:pic>
        <p:nvPicPr>
          <p:cNvPr id="6" name="Attēls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47167"/>
            <a:ext cx="3757600" cy="2104256"/>
          </a:xfrm>
          <a:prstGeom prst="rect">
            <a:avLst/>
          </a:prstGeom>
        </p:spPr>
      </p:pic>
      <p:pic>
        <p:nvPicPr>
          <p:cNvPr id="7" name="Attēls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573016"/>
            <a:ext cx="2951749" cy="2066224"/>
          </a:xfrm>
          <a:prstGeom prst="rect">
            <a:avLst/>
          </a:prstGeom>
        </p:spPr>
      </p:pic>
      <p:sp>
        <p:nvSpPr>
          <p:cNvPr id="8" name="Blokshēma: galapunkts 7"/>
          <p:cNvSpPr/>
          <p:nvPr/>
        </p:nvSpPr>
        <p:spPr>
          <a:xfrm>
            <a:off x="100367" y="620688"/>
            <a:ext cx="1728192" cy="504056"/>
          </a:xfrm>
          <a:prstGeom prst="flowChartTermina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>
                <a:solidFill>
                  <a:srgbClr val="002060"/>
                </a:solidFill>
              </a:rPr>
              <a:t>SEPTEMBRIS</a:t>
            </a:r>
            <a:endParaRPr lang="lv-LV" dirty="0">
              <a:solidFill>
                <a:srgbClr val="002060"/>
              </a:solidFill>
            </a:endParaRPr>
          </a:p>
        </p:txBody>
      </p:sp>
      <p:sp>
        <p:nvSpPr>
          <p:cNvPr id="9" name="Blokshēma: galapunkts 8"/>
          <p:cNvSpPr/>
          <p:nvPr/>
        </p:nvSpPr>
        <p:spPr>
          <a:xfrm>
            <a:off x="99569" y="1399294"/>
            <a:ext cx="1728192" cy="504056"/>
          </a:xfrm>
          <a:prstGeom prst="flowChartTermina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>
                <a:solidFill>
                  <a:srgbClr val="002060"/>
                </a:solidFill>
              </a:rPr>
              <a:t>OKTOBRIS</a:t>
            </a:r>
            <a:endParaRPr lang="lv-LV" dirty="0">
              <a:solidFill>
                <a:srgbClr val="002060"/>
              </a:solidFill>
            </a:endParaRPr>
          </a:p>
        </p:txBody>
      </p:sp>
      <p:sp>
        <p:nvSpPr>
          <p:cNvPr id="10" name="Blokshēma: galapunkts 9"/>
          <p:cNvSpPr/>
          <p:nvPr/>
        </p:nvSpPr>
        <p:spPr>
          <a:xfrm>
            <a:off x="100367" y="2199395"/>
            <a:ext cx="1728192" cy="504056"/>
          </a:xfrm>
          <a:prstGeom prst="flowChartTermina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>
                <a:solidFill>
                  <a:srgbClr val="002060"/>
                </a:solidFill>
              </a:rPr>
              <a:t>NOVEMBRIS</a:t>
            </a:r>
            <a:endParaRPr lang="lv-LV" dirty="0">
              <a:solidFill>
                <a:srgbClr val="002060"/>
              </a:solidFill>
            </a:endParaRPr>
          </a:p>
        </p:txBody>
      </p:sp>
      <p:sp>
        <p:nvSpPr>
          <p:cNvPr id="11" name="Blokshēma: galapunkts 10"/>
          <p:cNvSpPr/>
          <p:nvPr/>
        </p:nvSpPr>
        <p:spPr>
          <a:xfrm>
            <a:off x="3588395" y="368660"/>
            <a:ext cx="1728192" cy="504056"/>
          </a:xfrm>
          <a:prstGeom prst="flowChartTermina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>
                <a:solidFill>
                  <a:srgbClr val="002060"/>
                </a:solidFill>
              </a:rPr>
              <a:t>DECEMBRIS</a:t>
            </a:r>
          </a:p>
        </p:txBody>
      </p:sp>
      <p:sp>
        <p:nvSpPr>
          <p:cNvPr id="12" name="Blokshēma: galapunkts 11"/>
          <p:cNvSpPr/>
          <p:nvPr/>
        </p:nvSpPr>
        <p:spPr>
          <a:xfrm>
            <a:off x="3568892" y="1038850"/>
            <a:ext cx="1728192" cy="504056"/>
          </a:xfrm>
          <a:prstGeom prst="flowChartTermina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>
                <a:solidFill>
                  <a:srgbClr val="002060"/>
                </a:solidFill>
              </a:rPr>
              <a:t>JANVĀRIS</a:t>
            </a:r>
          </a:p>
        </p:txBody>
      </p:sp>
      <p:sp>
        <p:nvSpPr>
          <p:cNvPr id="13" name="Blokshēma: galapunkts 12"/>
          <p:cNvSpPr/>
          <p:nvPr/>
        </p:nvSpPr>
        <p:spPr>
          <a:xfrm>
            <a:off x="3588395" y="1733425"/>
            <a:ext cx="1728192" cy="504056"/>
          </a:xfrm>
          <a:prstGeom prst="flowChartTermina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>
                <a:solidFill>
                  <a:srgbClr val="002060"/>
                </a:solidFill>
              </a:rPr>
              <a:t>FEBRUĀRIS</a:t>
            </a:r>
          </a:p>
        </p:txBody>
      </p:sp>
      <p:sp>
        <p:nvSpPr>
          <p:cNvPr id="14" name="Blokshēma: galapunkts 13"/>
          <p:cNvSpPr/>
          <p:nvPr/>
        </p:nvSpPr>
        <p:spPr>
          <a:xfrm>
            <a:off x="93920" y="5135184"/>
            <a:ext cx="1728192" cy="504056"/>
          </a:xfrm>
          <a:prstGeom prst="flowChartTermina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>
                <a:solidFill>
                  <a:srgbClr val="002060"/>
                </a:solidFill>
              </a:rPr>
              <a:t>MAIJS</a:t>
            </a:r>
          </a:p>
        </p:txBody>
      </p:sp>
      <p:sp>
        <p:nvSpPr>
          <p:cNvPr id="15" name="Blokshēma: galapunkts 14"/>
          <p:cNvSpPr/>
          <p:nvPr/>
        </p:nvSpPr>
        <p:spPr>
          <a:xfrm>
            <a:off x="100367" y="4354100"/>
            <a:ext cx="1728192" cy="504056"/>
          </a:xfrm>
          <a:prstGeom prst="flowChartTermina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>
                <a:solidFill>
                  <a:srgbClr val="002060"/>
                </a:solidFill>
              </a:rPr>
              <a:t>APRĪLIS</a:t>
            </a:r>
          </a:p>
        </p:txBody>
      </p:sp>
      <p:sp>
        <p:nvSpPr>
          <p:cNvPr id="16" name="Blokshēma: galapunkts 15"/>
          <p:cNvSpPr/>
          <p:nvPr/>
        </p:nvSpPr>
        <p:spPr>
          <a:xfrm>
            <a:off x="100367" y="3573016"/>
            <a:ext cx="1728192" cy="504056"/>
          </a:xfrm>
          <a:prstGeom prst="flowChartTermina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>
                <a:solidFill>
                  <a:srgbClr val="002060"/>
                </a:solidFill>
              </a:rPr>
              <a:t>MARTS</a:t>
            </a:r>
          </a:p>
        </p:txBody>
      </p:sp>
      <p:sp>
        <p:nvSpPr>
          <p:cNvPr id="17" name="Blokshēma: galapunkts 16"/>
          <p:cNvSpPr/>
          <p:nvPr/>
        </p:nvSpPr>
        <p:spPr>
          <a:xfrm>
            <a:off x="4452491" y="5135184"/>
            <a:ext cx="1728192" cy="504056"/>
          </a:xfrm>
          <a:prstGeom prst="flowChartTermina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>
                <a:solidFill>
                  <a:srgbClr val="002060"/>
                </a:solidFill>
              </a:rPr>
              <a:t>AUGUSTS</a:t>
            </a:r>
          </a:p>
        </p:txBody>
      </p:sp>
      <p:sp>
        <p:nvSpPr>
          <p:cNvPr id="18" name="Blokshēma: galapunkts 17"/>
          <p:cNvSpPr/>
          <p:nvPr/>
        </p:nvSpPr>
        <p:spPr>
          <a:xfrm>
            <a:off x="4413307" y="4311705"/>
            <a:ext cx="1728192" cy="504056"/>
          </a:xfrm>
          <a:prstGeom prst="flowChartTermina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>
                <a:solidFill>
                  <a:srgbClr val="002060"/>
                </a:solidFill>
              </a:rPr>
              <a:t>JŪLIJS</a:t>
            </a:r>
          </a:p>
        </p:txBody>
      </p:sp>
      <p:sp>
        <p:nvSpPr>
          <p:cNvPr id="19" name="Blokshēma: galapunkts 18"/>
          <p:cNvSpPr/>
          <p:nvPr/>
        </p:nvSpPr>
        <p:spPr>
          <a:xfrm>
            <a:off x="4432988" y="3533267"/>
            <a:ext cx="1728192" cy="504056"/>
          </a:xfrm>
          <a:prstGeom prst="flowChartTermina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>
                <a:solidFill>
                  <a:srgbClr val="002060"/>
                </a:solidFill>
              </a:rPr>
              <a:t>JŪNIJS</a:t>
            </a:r>
          </a:p>
        </p:txBody>
      </p:sp>
    </p:spTree>
    <p:extLst>
      <p:ext uri="{BB962C8B-B14F-4D97-AF65-F5344CB8AC3E}">
        <p14:creationId xmlns:p14="http://schemas.microsoft.com/office/powerpoint/2010/main" val="1371619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tvērtība">
  <a:themeElements>
    <a:clrScheme name="Atvērtīb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tvērtīb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Atvērtīb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ēma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ēma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</TotalTime>
  <Words>101</Words>
  <Application>Microsoft Office PowerPoint</Application>
  <PresentationFormat>Slaidrāde ekrānā (4:3)</PresentationFormat>
  <Paragraphs>59</Paragraphs>
  <Slides>6</Slides>
  <Notes>1</Notes>
  <HiddenSlides>0</HiddenSlides>
  <MMClips>0</MMClips>
  <ScaleCrop>false</ScaleCrop>
  <HeadingPairs>
    <vt:vector size="4" baseType="variant">
      <vt:variant>
        <vt:lpstr>Dizains</vt:lpstr>
      </vt:variant>
      <vt:variant>
        <vt:i4>1</vt:i4>
      </vt:variant>
      <vt:variant>
        <vt:lpstr>Slaidu virsraksti</vt:lpstr>
      </vt:variant>
      <vt:variant>
        <vt:i4>6</vt:i4>
      </vt:variant>
    </vt:vector>
  </HeadingPairs>
  <TitlesOfParts>
    <vt:vector size="7" baseType="lpstr">
      <vt:lpstr>Atvērtība</vt:lpstr>
      <vt:lpstr>DIENAS MĒNEŠI GADALAIKI</vt:lpstr>
      <vt:lpstr>PowerPoint prezentācija</vt:lpstr>
      <vt:lpstr>PowerPoint prezentācija</vt:lpstr>
      <vt:lpstr>PowerPoint prezentācija</vt:lpstr>
      <vt:lpstr>GADALAIKI</vt:lpstr>
      <vt:lpstr>PowerPoint prezentācija</vt:lpstr>
    </vt:vector>
  </TitlesOfParts>
  <Company>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DIENAS MĒNEŠI GADALAIKI</dc:title>
  <dc:creator>vglazkova</dc:creator>
  <cp:lastModifiedBy>vglazkova</cp:lastModifiedBy>
  <cp:revision>5</cp:revision>
  <dcterms:created xsi:type="dcterms:W3CDTF">2017-01-27T11:52:58Z</dcterms:created>
  <dcterms:modified xsi:type="dcterms:W3CDTF">2017-05-29T11:06:32Z</dcterms:modified>
</cp:coreProperties>
</file>