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63" r:id="rId6"/>
    <p:sldId id="264" r:id="rId7"/>
    <p:sldId id="261" r:id="rId8"/>
    <p:sldId id="265" r:id="rId9"/>
    <p:sldId id="266" r:id="rId10"/>
    <p:sldId id="260" r:id="rId11"/>
    <p:sldId id="262" r:id="rId12"/>
    <p:sldId id="259" r:id="rId13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97822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91659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4986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23001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238127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14910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9413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3991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95403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6969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60848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E728F-1E66-446C-814E-962EDBB16633}" type="datetimeFigureOut">
              <a:rPr lang="lv-LV" smtClean="0"/>
              <a:pPr/>
              <a:t>05.12.2017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6F0A7-D91A-4BC9-BA0F-E7A7F3450FB3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26615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6146" name="Picture 2" descr="Saistīts attē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9" y="-16596"/>
            <a:ext cx="91076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2204864"/>
            <a:ext cx="65527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6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Izdzīvošanas skola</a:t>
            </a:r>
            <a:endParaRPr lang="lv-LV" sz="66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673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ttēlu rezultāti vaicājumam “meža  izdzivošana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352929" cy="65527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5625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irs.lv/wp-content/uploads/2014/12/stat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6336704" cy="6081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133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79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ttēlu rezultāti vaicājumam “uzdevumi par izdzīvošanu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7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333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lv-LV" b="1" dirty="0" smtClean="0"/>
              <a:t/>
            </a:r>
            <a:br>
              <a:rPr lang="lv-LV" b="1" dirty="0" smtClean="0"/>
            </a:br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Mērķis:</a:t>
            </a: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Izmantot </a:t>
            </a: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iepriekš iegūtās zināšanas nestandarta situācijas. </a:t>
            </a:r>
            <a:b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39552" y="1988840"/>
            <a:ext cx="8147248" cy="4137323"/>
          </a:xfrm>
        </p:spPr>
        <p:txBody>
          <a:bodyPr/>
          <a:lstStyle/>
          <a:p>
            <a:pPr marL="0" indent="0">
              <a:buNone/>
            </a:pPr>
            <a:r>
              <a:rPr lang="lv-LV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Skolēnam sasniedzamais rezultāts</a:t>
            </a:r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lv-LV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Attīsta pētnieciskās darbības prasmes, loģisko domāšanu; </a:t>
            </a:r>
          </a:p>
          <a:p>
            <a:pPr marL="0" indent="0">
              <a:buNone/>
            </a:pP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•     Pielieto iegūtas zināšanas praktisko uzdevumu veikšanai;</a:t>
            </a:r>
          </a:p>
          <a:p>
            <a:pPr lvl="0"/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Secina </a:t>
            </a: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 </a:t>
            </a:r>
            <a:r>
              <a:rPr lang="lv-LV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dabaszinības</a:t>
            </a:r>
            <a:r>
              <a:rPr lang="lv-LV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iegūtas zināšanas saistību ar reālo dzīve; 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81775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aistīts attē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3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aisnstūris 1"/>
          <p:cNvSpPr/>
          <p:nvPr/>
        </p:nvSpPr>
        <p:spPr>
          <a:xfrm>
            <a:off x="3995936" y="3068960"/>
            <a:ext cx="4968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"Jāzina tas, ka šī ir intelektuāla spēle, un visi uzdevumi ir risināmi ar loģiku.</a:t>
            </a:r>
            <a:br>
              <a:rPr lang="lv-LV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Dažreiz varbūt jāizmanto veiklība, bet noteikti nebūs jāizmanto fizisks spēks." </a:t>
            </a:r>
            <a:endParaRPr lang="lv-LV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7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pPr lvl="0"/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komandas uzdevums: Atrast ceļu.</a:t>
            </a:r>
            <a:r>
              <a:rPr lang="lv-LV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v-LV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7920880" cy="4806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66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800200"/>
          </a:xfrm>
        </p:spPr>
        <p:txBody>
          <a:bodyPr>
            <a:normAutofit fontScale="90000"/>
          </a:bodyPr>
          <a:lstStyle/>
          <a:p>
            <a:pPr lvl="0" algn="l"/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lv-LV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komandas uzdevums</a:t>
            </a:r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lv-LV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Sniegt palīdzību ievainotiem komandas </a:t>
            </a:r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locekļiem.</a:t>
            </a:r>
            <a:r>
              <a:rPr lang="lv-LV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v-LV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Attēlu rezultāti vaicājumam “izdzīvošana mežā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7272808" cy="458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410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ttēlu rezultāti vaicājumam “izdzīvošana mežā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36180"/>
            <a:ext cx="7920880" cy="4933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lv-LV" sz="4000" b="1" dirty="0" smtClean="0">
                <a:latin typeface="Times New Roman" pitchFamily="18" charset="0"/>
                <a:cs typeface="Times New Roman" pitchFamily="18" charset="0"/>
              </a:rPr>
              <a:t>. komandas uzdevums: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lv-LV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4000" b="1" dirty="0" smtClean="0">
                <a:latin typeface="Times New Roman" pitchFamily="18" charset="0"/>
                <a:cs typeface="Times New Roman" pitchFamily="18" charset="0"/>
              </a:rPr>
              <a:t>Dabūt uguns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849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komandas uzdevums: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Uztaisīt kompasu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lv-LV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Dabūt uguns</a:t>
            </a:r>
            <a:endParaRPr kumimoji="0" lang="lv-LV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lv-LV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Dabūt uguns</a:t>
            </a:r>
            <a:endParaRPr kumimoji="0" lang="lv-LV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lv-LV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Dabūt uguns</a:t>
            </a:r>
            <a:endParaRPr kumimoji="0" lang="lv-LV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Attēlu rezultāti vaicājumam “meža  izdzivošana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24" y="2060848"/>
            <a:ext cx="8599748" cy="51125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komandas uzdevums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lv-LV" dirty="0" smtClean="0"/>
              <a:t>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Attīrīt ūdens no ūdenskrātuves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Attēlu rezultāti vaicājumam “meža  izdzivošana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242" y="1950345"/>
            <a:ext cx="7612182" cy="5255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ēma">
  <a:themeElements>
    <a:clrScheme name="Iestād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estād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estā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104</Words>
  <Application>Microsoft Office PowerPoint</Application>
  <PresentationFormat>Slaidrāde ekrānā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12</vt:i4>
      </vt:variant>
    </vt:vector>
  </HeadingPairs>
  <TitlesOfParts>
    <vt:vector size="13" baseType="lpstr">
      <vt:lpstr>Office tēma</vt:lpstr>
      <vt:lpstr>PowerPoint prezentācija</vt:lpstr>
      <vt:lpstr>PowerPoint prezentācija</vt:lpstr>
      <vt:lpstr> Mērķis: Izmantot iepriekš iegūtās zināšanas nestandarta situācijas.  </vt:lpstr>
      <vt:lpstr>PowerPoint prezentācija</vt:lpstr>
      <vt:lpstr>1. komandas uzdevums: Atrast ceļu. </vt:lpstr>
      <vt:lpstr>2. komandas uzdevums: Sniegt palīdzību ievainotiem komandas locekļiem. </vt:lpstr>
      <vt:lpstr>PowerPoint prezentācija</vt:lpstr>
      <vt:lpstr>4. komandas uzdevums: Uztaisīt kompasu</vt:lpstr>
      <vt:lpstr>5. komandas uzdevums: Attīrīt ūdens no ūdenskrātuves</vt:lpstr>
      <vt:lpstr>PowerPoint prezentācija</vt:lpstr>
      <vt:lpstr>PowerPoint prezentācija</vt:lpstr>
      <vt:lpstr>PowerPoint prezentācija</vt:lpstr>
    </vt:vector>
  </TitlesOfParts>
  <Company>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>savishans</dc:creator>
  <cp:lastModifiedBy>savishans</cp:lastModifiedBy>
  <cp:revision>18</cp:revision>
  <dcterms:created xsi:type="dcterms:W3CDTF">2017-11-08T07:26:13Z</dcterms:created>
  <dcterms:modified xsi:type="dcterms:W3CDTF">2017-12-05T08:54:20Z</dcterms:modified>
</cp:coreProperties>
</file>