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59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97ECC-ACA1-4C9F-ABBA-4FBF49B27465}" type="datetimeFigureOut">
              <a:rPr lang="en-US" smtClean="0"/>
              <a:pPr/>
              <a:t>5/19/2017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2BF8A-7B98-4DA9-AC4A-5182F575B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1714511"/>
          </a:xfrm>
        </p:spPr>
        <p:txBody>
          <a:bodyPr/>
          <a:lstStyle/>
          <a:p>
            <a:r>
              <a:rPr lang="lv-LV" smtClean="0"/>
              <a:t>Šūnu </a:t>
            </a:r>
            <a:r>
              <a:rPr lang="lv-LV" dirty="0" smtClean="0"/>
              <a:t>ķīmiskais sastāvs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92080" y="3886200"/>
            <a:ext cx="3096344" cy="1752600"/>
          </a:xfrm>
        </p:spPr>
        <p:txBody>
          <a:bodyPr/>
          <a:lstStyle/>
          <a:p>
            <a:r>
              <a:rPr lang="lv-LV" dirty="0" smtClean="0"/>
              <a:t>Bioloģija, ķīmija 12 klase</a:t>
            </a:r>
          </a:p>
          <a:p>
            <a:r>
              <a:rPr lang="lv-LV" dirty="0" smtClean="0"/>
              <a:t>S. </a:t>
            </a:r>
            <a:r>
              <a:rPr lang="lv-LV" smtClean="0"/>
              <a:t>Avishans</a:t>
            </a:r>
            <a:endParaRPr lang="en-US" dirty="0"/>
          </a:p>
        </p:txBody>
      </p:sp>
      <p:pic>
        <p:nvPicPr>
          <p:cNvPr id="3074" name="Picture 2" descr="C:\Users\User\Desktop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2564904"/>
            <a:ext cx="3475154" cy="3429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User\Desktop\a_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86874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User\Desktop\lipdi-2-7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290"/>
            <a:ext cx="7794147" cy="6079376"/>
          </a:xfrm>
          <a:prstGeom prst="rect">
            <a:avLst/>
          </a:prstGeom>
          <a:noFill/>
        </p:spPr>
      </p:pic>
      <p:pic>
        <p:nvPicPr>
          <p:cNvPr id="5" name="Picture 2" descr="C:\Users\User\Desktop\lipdi-2-7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1062" y="366690"/>
            <a:ext cx="7794147" cy="6079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1026" name="Picture 2" descr="C:\Users\User\Desktop\Fotolia_28251871_Subscription_XXL_C_Eduard_Haerkoenen-Smal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4"/>
            <a:ext cx="8143931" cy="54258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User\Desktop\скачанные файлы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14612" y="357166"/>
            <a:ext cx="3286148" cy="4150828"/>
          </a:xfrm>
          <a:prstGeom prst="rect">
            <a:avLst/>
          </a:prstGeom>
          <a:noFill/>
        </p:spPr>
      </p:pic>
      <p:pic>
        <p:nvPicPr>
          <p:cNvPr id="4099" name="Picture 3" descr="C:\Users\User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4500570"/>
            <a:ext cx="2714644" cy="2214578"/>
          </a:xfrm>
          <a:prstGeom prst="rect">
            <a:avLst/>
          </a:prstGeom>
          <a:noFill/>
        </p:spPr>
      </p:pic>
      <p:pic>
        <p:nvPicPr>
          <p:cNvPr id="4100" name="Picture 4" descr="C:\Users\User\Desktop\abejas_6818129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04566" y="214290"/>
            <a:ext cx="3239434" cy="3500462"/>
          </a:xfrm>
          <a:prstGeom prst="rect">
            <a:avLst/>
          </a:prstGeom>
          <a:noFill/>
        </p:spPr>
      </p:pic>
      <p:pic>
        <p:nvPicPr>
          <p:cNvPr id="4101" name="Picture 5" descr="C:\Users\User\Desktop\t_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785794"/>
            <a:ext cx="2571736" cy="3643318"/>
          </a:xfrm>
          <a:prstGeom prst="rect">
            <a:avLst/>
          </a:prstGeom>
          <a:noFill/>
        </p:spPr>
      </p:pic>
      <p:pic>
        <p:nvPicPr>
          <p:cNvPr id="1026" name="Picture 2" descr="C:\Users\User\Desktop\Ellas olives dzives cikl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91146" y="3714752"/>
            <a:ext cx="5152854" cy="30003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User\Desktop\energijas_DD_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11</Words>
  <Application>Microsoft Office PowerPoint</Application>
  <PresentationFormat>Slaidrāde ekrānā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6</vt:i4>
      </vt:variant>
    </vt:vector>
  </HeadingPairs>
  <TitlesOfParts>
    <vt:vector size="7" baseType="lpstr">
      <vt:lpstr>Office Theme</vt:lpstr>
      <vt:lpstr>Šūnu ķīmiskais sastāvs</vt:lpstr>
      <vt:lpstr>PowerPoint prezentācija</vt:lpstr>
      <vt:lpstr>PowerPoint prezentācija</vt:lpstr>
      <vt:lpstr>PowerPoint prezentācija</vt:lpstr>
      <vt:lpstr>PowerPoint prezentācija</vt:lpstr>
      <vt:lpstr>PowerPoint prezentācija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Lipīdi</dc:title>
  <dc:creator>User</dc:creator>
  <cp:lastModifiedBy>Skolnieks</cp:lastModifiedBy>
  <cp:revision>7</cp:revision>
  <dcterms:created xsi:type="dcterms:W3CDTF">2014-11-23T07:40:36Z</dcterms:created>
  <dcterms:modified xsi:type="dcterms:W3CDTF">2017-05-19T10:35:50Z</dcterms:modified>
</cp:coreProperties>
</file>