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66" r:id="rId4"/>
    <p:sldId id="257" r:id="rId5"/>
    <p:sldId id="262" r:id="rId6"/>
    <p:sldId id="258" r:id="rId7"/>
    <p:sldId id="259" r:id="rId8"/>
    <p:sldId id="263" r:id="rId9"/>
    <p:sldId id="264" r:id="rId10"/>
    <p:sldId id="260" r:id="rId11"/>
    <p:sldId id="261" r:id="rId1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30E6-A76F-4344-94C4-85F1B7B7C3E3}" type="datetimeFigureOut">
              <a:rPr lang="lv-LV" smtClean="0"/>
              <a:t>2017.05.19.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CCAC-E2A3-4CB8-95BD-397E3862F0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460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30E6-A76F-4344-94C4-85F1B7B7C3E3}" type="datetimeFigureOut">
              <a:rPr lang="lv-LV" smtClean="0"/>
              <a:t>2017.05.19.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CCAC-E2A3-4CB8-95BD-397E3862F0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059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30E6-A76F-4344-94C4-85F1B7B7C3E3}" type="datetimeFigureOut">
              <a:rPr lang="lv-LV" smtClean="0"/>
              <a:t>2017.05.19.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CCAC-E2A3-4CB8-95BD-397E3862F0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6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30E6-A76F-4344-94C4-85F1B7B7C3E3}" type="datetimeFigureOut">
              <a:rPr lang="lv-LV" smtClean="0"/>
              <a:t>2017.05.19.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CCAC-E2A3-4CB8-95BD-397E3862F0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218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30E6-A76F-4344-94C4-85F1B7B7C3E3}" type="datetimeFigureOut">
              <a:rPr lang="lv-LV" smtClean="0"/>
              <a:t>2017.05.19.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CCAC-E2A3-4CB8-95BD-397E3862F0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011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30E6-A76F-4344-94C4-85F1B7B7C3E3}" type="datetimeFigureOut">
              <a:rPr lang="lv-LV" smtClean="0"/>
              <a:t>2017.05.19.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CCAC-E2A3-4CB8-95BD-397E3862F0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731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30E6-A76F-4344-94C4-85F1B7B7C3E3}" type="datetimeFigureOut">
              <a:rPr lang="lv-LV" smtClean="0"/>
              <a:t>2017.05.19.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CCAC-E2A3-4CB8-95BD-397E3862F0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210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30E6-A76F-4344-94C4-85F1B7B7C3E3}" type="datetimeFigureOut">
              <a:rPr lang="lv-LV" smtClean="0"/>
              <a:t>2017.05.19.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CCAC-E2A3-4CB8-95BD-397E3862F0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800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30E6-A76F-4344-94C4-85F1B7B7C3E3}" type="datetimeFigureOut">
              <a:rPr lang="lv-LV" smtClean="0"/>
              <a:t>2017.05.19.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CCAC-E2A3-4CB8-95BD-397E3862F0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663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30E6-A76F-4344-94C4-85F1B7B7C3E3}" type="datetimeFigureOut">
              <a:rPr lang="lv-LV" smtClean="0"/>
              <a:t>2017.05.19.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CCAC-E2A3-4CB8-95BD-397E3862F0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233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30E6-A76F-4344-94C4-85F1B7B7C3E3}" type="datetimeFigureOut">
              <a:rPr lang="lv-LV" smtClean="0"/>
              <a:t>2017.05.19.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CCAC-E2A3-4CB8-95BD-397E3862F0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362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30E6-A76F-4344-94C4-85F1B7B7C3E3}" type="datetimeFigureOut">
              <a:rPr lang="lv-LV" smtClean="0"/>
              <a:t>2017.05.19.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CCAC-E2A3-4CB8-95BD-397E3862F0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870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 smtClean="0">
                <a:latin typeface="Algerian" panose="04020705040A02060702" pitchFamily="82" charset="0"/>
              </a:rPr>
              <a:t>Evolūcija</a:t>
            </a:r>
            <a:endParaRPr lang="lv-LV" b="1" dirty="0">
              <a:latin typeface="Algerian" panose="04020705040A02060702" pitchFamily="82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Bioloģija, </a:t>
            </a:r>
          </a:p>
          <a:p>
            <a:r>
              <a:rPr lang="lv-LV" dirty="0" smtClean="0"/>
              <a:t>10.-12. klasē</a:t>
            </a:r>
          </a:p>
          <a:p>
            <a:r>
              <a:rPr lang="lv-LV" dirty="0" smtClean="0"/>
              <a:t>S. </a:t>
            </a:r>
            <a:r>
              <a:rPr lang="lv-LV" dirty="0" err="1" smtClean="0"/>
              <a:t>Avishans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9561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606" y="116632"/>
            <a:ext cx="9074094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71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950"/>
            <a:ext cx="8208912" cy="66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48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1ttchsffplayl.cloudfront.net/20a97144-8ff7-4110-9543-702839b24c5e/radish-3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1" y="260648"/>
            <a:ext cx="2647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pice.ucoz.lv/_pu/9/27353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5529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1ttchsffplayl.cloudfront.net/24774418-4582-45f8-a4fe-cce88c1f186b/5301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d1ttchsffplayl.cloudfront.net/fb75d3ce-3975-4788-82bb-0211d4d11319/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93307"/>
            <a:ext cx="264795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&amp;Kcy;&amp;acy;&amp;rcy;&amp;tcy;&amp;icy;&amp;ncy;&amp;kcy;&amp;icy; &amp;pcy;&amp;ocy; &amp;zcy;&amp;acy;&amp;pcy;&amp;rcy;&amp;ocy;&amp;scy;&amp;ucy; vasas p&amp;amacr;rveid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3" name="AutoShape 4" descr="&amp;Kcy;&amp;acy;&amp;rcy;&amp;tcy;&amp;icy;&amp;ncy;&amp;kcy;&amp;icy; &amp;pcy;&amp;ocy; &amp;zcy;&amp;acy;&amp;pcy;&amp;rcy;&amp;ocy;&amp;scy;&amp;ucy; vasas p&amp;amacr;rveid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1" y="160337"/>
            <a:ext cx="428724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&amp;Kcy;&amp;acy;&amp;rcy;&amp;tcy;&amp;icy;&amp;ncy;&amp;kcy;&amp;icy; &amp;pcy;&amp;ocy; &amp;zcy;&amp;acy;&amp;pcy;&amp;rcy;&amp;ocy;&amp;scy;&amp;ucy; vasas p&amp;amacr;rveid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36042"/>
            <a:ext cx="1728192" cy="32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9" descr="&amp;Kcy;&amp;acy;&amp;rcy;&amp;tcy;&amp;icy;&amp;ncy;&amp;kcy;&amp;icy; &amp;pcy;&amp;ocy; &amp;zcy;&amp;acy;&amp;pcy;&amp;rcy;&amp;ocy;&amp;scy;&amp;ucy; vasas p&amp;amacr;rveid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652601"/>
            <a:ext cx="2723195" cy="205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4" y="4149080"/>
            <a:ext cx="3786802" cy="255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&amp;Kcy;&amp;acy;&amp;rcy;&amp;tcy;&amp;icy;&amp;ncy;&amp;kcy;&amp;icy; &amp;pcy;&amp;ocy; &amp;zcy;&amp;acy;&amp;pcy;&amp;rcy;&amp;ocy;&amp;scy;&amp;ucy; vasas p&amp;amacr;rveid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0072"/>
            <a:ext cx="3000020" cy="394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7/841621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5606" cy="686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13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02512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72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0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1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2.gstatic.com/images?q=tbn:ANd9GcQw-icc_cx8hrvCTKoqxLwjXM374LyO011u0gSbVtaKnbNlnz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9548"/>
            <a:ext cx="7776864" cy="58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2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11</Words>
  <Application>Microsoft Office PowerPoint</Application>
  <PresentationFormat>Slaidrāde ekrānā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2" baseType="lpstr">
      <vt:lpstr>Office tēma</vt:lpstr>
      <vt:lpstr>Evolūcija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Skolnieks</dc:creator>
  <cp:lastModifiedBy>Skolnieks</cp:lastModifiedBy>
  <cp:revision>11</cp:revision>
  <dcterms:created xsi:type="dcterms:W3CDTF">2016-01-07T10:01:37Z</dcterms:created>
  <dcterms:modified xsi:type="dcterms:W3CDTF">2017-05-19T10:34:21Z</dcterms:modified>
</cp:coreProperties>
</file>