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  <p:sldId id="262" r:id="rId7"/>
    <p:sldId id="264" r:id="rId8"/>
    <p:sldId id="265" r:id="rId9"/>
    <p:sldId id="266" r:id="rId10"/>
    <p:sldId id="261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D5A-1095-4265-807B-F3B97617E52E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311-91D9-40FA-898B-07469311F7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D5A-1095-4265-807B-F3B97617E52E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311-91D9-40FA-898B-07469311F7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D5A-1095-4265-807B-F3B97617E52E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311-91D9-40FA-898B-07469311F7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D5A-1095-4265-807B-F3B97617E52E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311-91D9-40FA-898B-07469311F7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D5A-1095-4265-807B-F3B97617E52E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311-91D9-40FA-898B-07469311F7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D5A-1095-4265-807B-F3B97617E52E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311-91D9-40FA-898B-07469311F7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D5A-1095-4265-807B-F3B97617E52E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311-91D9-40FA-898B-07469311F7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D5A-1095-4265-807B-F3B97617E52E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311-91D9-40FA-898B-07469311F7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D5A-1095-4265-807B-F3B97617E52E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311-91D9-40FA-898B-07469311F7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D5A-1095-4265-807B-F3B97617E52E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311-91D9-40FA-898B-07469311F7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D5A-1095-4265-807B-F3B97617E52E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C311-91D9-40FA-898B-07469311F7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63D5A-1095-4265-807B-F3B97617E52E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8C311-91D9-40FA-898B-07469311F7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071569"/>
          </a:xfrm>
        </p:spPr>
        <p:txBody>
          <a:bodyPr>
            <a:normAutofit fontScale="90000"/>
          </a:bodyPr>
          <a:lstStyle/>
          <a:p>
            <a:r>
              <a:rPr lang="lv-LV" sz="5400" b="1" smtClean="0">
                <a:latin typeface="Cooper Black" pitchFamily="18" charset="0"/>
              </a:rPr>
              <a:t>BAKTERIJAS</a:t>
            </a:r>
            <a:br>
              <a:rPr lang="lv-LV" sz="5400" b="1" smtClean="0">
                <a:latin typeface="Cooper Black" pitchFamily="18" charset="0"/>
              </a:rPr>
            </a:br>
            <a:r>
              <a:rPr lang="lv-LV" sz="5400" b="1" smtClean="0">
                <a:latin typeface="Cooper Black" pitchFamily="18" charset="0"/>
              </a:rPr>
              <a:t>10.klase</a:t>
            </a:r>
            <a:endParaRPr lang="en-US" sz="5400" b="1" dirty="0">
              <a:latin typeface="Cooper Blac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643050"/>
            <a:ext cx="8143932" cy="50512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Users\User\Desktop\slide_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35719"/>
            <a:ext cx="8905873" cy="66794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User\Desktop\1387377038_infekcionnye_zabolevaniy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90775" y="1691481"/>
            <a:ext cx="4362450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User\Desktop\bbb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7858180" cy="51482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User\Desktop\slide_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Users\User\Desktop\225207_a-vyi-znaete-chto-u-vas-vo-rtu-razmnozhayutsya-bakteri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0436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slide_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:\Users\User\Desktop\interesnye_fakty_o_bakteriyah_1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653478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64307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9218" name="Picture 2" descr="C:\Users\User\Desktop\1381687209_b2201377-tongue_bacteria_sem-spl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357166"/>
            <a:ext cx="8720798" cy="6500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oper Black" pitchFamily="18" charset="0"/>
              </a:rPr>
              <a:t>MIKROBU MIKROSKOPISKĀS IZMEKLĒŠANAS METODES</a:t>
            </a:r>
            <a:endParaRPr lang="en-US" dirty="0">
              <a:latin typeface="Cooper Black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214282" y="1600200"/>
            <a:ext cx="8643998" cy="4972072"/>
          </a:xfrm>
        </p:spPr>
        <p:txBody>
          <a:bodyPr>
            <a:normAutofit fontScale="97500"/>
          </a:bodyPr>
          <a:lstStyle/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lv-LV" dirty="0">
                <a:latin typeface="Arial Black" pitchFamily="34" charset="0"/>
              </a:rPr>
              <a:t>Mikrobi ir ļoti sīki mikroorganismi, (diametrs —1-3 </a:t>
            </a:r>
            <a:r>
              <a:rPr lang="el-GR" dirty="0">
                <a:latin typeface="Arial Black" pitchFamily="34" charset="0"/>
              </a:rPr>
              <a:t>μ</a:t>
            </a:r>
            <a:r>
              <a:rPr lang="lv-LV" dirty="0">
                <a:latin typeface="Arial Black" pitchFamily="34" charset="0"/>
              </a:rPr>
              <a:t>m), tāpēc to morfoloģiju var pētīt vienīgi izmantojot mikroskopiskās metodes. Mikroskopā mikrobus var apskatīt gan dzīvus - natīvā preparātā, gan iepriekš nonāvētus un nokrāsotus. Pēdējo </a:t>
            </a:r>
            <a:r>
              <a:rPr lang="lv-LV" dirty="0" smtClean="0">
                <a:latin typeface="Arial Black" pitchFamily="34" charset="0"/>
              </a:rPr>
              <a:t>paņēmienu </a:t>
            </a:r>
            <a:r>
              <a:rPr lang="lv-LV" dirty="0">
                <a:latin typeface="Arial Black" pitchFamily="34" charset="0"/>
              </a:rPr>
              <a:t>lieto </a:t>
            </a:r>
            <a:r>
              <a:rPr lang="lv-LV" dirty="0" smtClean="0">
                <a:latin typeface="Arial Black" pitchFamily="34" charset="0"/>
              </a:rPr>
              <a:t>biežāk</a:t>
            </a:r>
            <a:r>
              <a:rPr lang="lv-LV" dirty="0">
                <a:latin typeface="Arial Black" pitchFamily="34" charset="0"/>
              </a:rPr>
              <a:t>. </a:t>
            </a:r>
            <a:endParaRPr lang="en-US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 fontScale="90000"/>
          </a:bodyPr>
          <a:lstStyle/>
          <a:p>
            <a:r>
              <a:rPr lang="en-US" sz="4900" dirty="0" err="1" smtClean="0">
                <a:latin typeface="Cooper Black" pitchFamily="18" charset="0"/>
              </a:rPr>
              <a:t>Mikroskopisko</a:t>
            </a:r>
            <a:r>
              <a:rPr lang="en-US" sz="4900" dirty="0" smtClean="0">
                <a:latin typeface="Cooper Black" pitchFamily="18" charset="0"/>
              </a:rPr>
              <a:t> </a:t>
            </a:r>
            <a:r>
              <a:rPr lang="en-US" sz="4900" dirty="0" err="1" smtClean="0">
                <a:latin typeface="Cooper Black" pitchFamily="18" charset="0"/>
              </a:rPr>
              <a:t>preparātu</a:t>
            </a:r>
            <a:r>
              <a:rPr lang="en-US" sz="4900" dirty="0" smtClean="0">
                <a:latin typeface="Cooper Black" pitchFamily="18" charset="0"/>
              </a:rPr>
              <a:t> </a:t>
            </a:r>
            <a:r>
              <a:rPr lang="en-US" sz="4900" dirty="0" err="1" smtClean="0">
                <a:latin typeface="Cooper Black" pitchFamily="18" charset="0"/>
              </a:rPr>
              <a:t>pagatavošanas</a:t>
            </a:r>
            <a:r>
              <a:rPr lang="en-US" sz="4900" dirty="0" smtClean="0">
                <a:latin typeface="Cooper Black" pitchFamily="18" charset="0"/>
              </a:rPr>
              <a:t> </a:t>
            </a:r>
            <a:r>
              <a:rPr lang="en-US" sz="4900" dirty="0" err="1" smtClean="0">
                <a:latin typeface="Cooper Black" pitchFamily="18" charset="0"/>
              </a:rPr>
              <a:t>etapi</a:t>
            </a:r>
            <a:r>
              <a:rPr lang="en-US" sz="4900" dirty="0" smtClean="0">
                <a:latin typeface="Cooper Black" pitchFamily="18" charset="0"/>
              </a:rPr>
              <a:t>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340105"/>
          </a:xfrm>
        </p:spPr>
        <p:txBody>
          <a:bodyPr/>
          <a:lstStyle/>
          <a:p>
            <a:pPr>
              <a:buNone/>
            </a:pPr>
            <a:r>
              <a:rPr lang="en-US" sz="4000" dirty="0" smtClean="0">
                <a:latin typeface="Berlin Sans FB Demi" pitchFamily="34" charset="0"/>
              </a:rPr>
              <a:t>• </a:t>
            </a:r>
            <a:r>
              <a:rPr lang="en-US" sz="4000" dirty="0" err="1">
                <a:latin typeface="Berlin Sans FB Demi" pitchFamily="34" charset="0"/>
              </a:rPr>
              <a:t>uztriepes</a:t>
            </a:r>
            <a:r>
              <a:rPr lang="en-US" sz="4000" dirty="0">
                <a:latin typeface="Berlin Sans FB Demi" pitchFamily="34" charset="0"/>
              </a:rPr>
              <a:t> </a:t>
            </a:r>
            <a:r>
              <a:rPr lang="en-US" sz="4000" dirty="0" err="1">
                <a:latin typeface="Berlin Sans FB Demi" pitchFamily="34" charset="0"/>
              </a:rPr>
              <a:t>gatavošanā</a:t>
            </a:r>
            <a:r>
              <a:rPr lang="en-US" sz="4000" dirty="0">
                <a:latin typeface="Berlin Sans FB Demi" pitchFamily="34" charset="0"/>
              </a:rPr>
              <a:t>, </a:t>
            </a:r>
          </a:p>
          <a:p>
            <a:pPr>
              <a:buNone/>
            </a:pPr>
            <a:r>
              <a:rPr lang="en-US" sz="4000" dirty="0">
                <a:latin typeface="Berlin Sans FB Demi" pitchFamily="34" charset="0"/>
              </a:rPr>
              <a:t>• </a:t>
            </a:r>
            <a:r>
              <a:rPr lang="lv-LV" sz="4000" dirty="0" smtClean="0">
                <a:latin typeface="Berlin Sans FB Demi" pitchFamily="34" charset="0"/>
              </a:rPr>
              <a:t>ž</a:t>
            </a:r>
            <a:r>
              <a:rPr lang="en-US" sz="4000" dirty="0" err="1" smtClean="0">
                <a:latin typeface="Berlin Sans FB Demi" pitchFamily="34" charset="0"/>
              </a:rPr>
              <a:t>āvēšanā</a:t>
            </a:r>
            <a:r>
              <a:rPr lang="en-US" sz="4000" dirty="0">
                <a:latin typeface="Berlin Sans FB Demi" pitchFamily="34" charset="0"/>
              </a:rPr>
              <a:t>, </a:t>
            </a:r>
          </a:p>
          <a:p>
            <a:pPr>
              <a:buNone/>
            </a:pPr>
            <a:r>
              <a:rPr lang="en-US" sz="4000" dirty="0">
                <a:latin typeface="Berlin Sans FB Demi" pitchFamily="34" charset="0"/>
              </a:rPr>
              <a:t>• </a:t>
            </a:r>
            <a:r>
              <a:rPr lang="en-US" sz="4000" dirty="0" err="1">
                <a:latin typeface="Berlin Sans FB Demi" pitchFamily="34" charset="0"/>
              </a:rPr>
              <a:t>fiksācijā</a:t>
            </a:r>
            <a:r>
              <a:rPr lang="en-US" sz="4000" dirty="0">
                <a:latin typeface="Berlin Sans FB Demi" pitchFamily="34" charset="0"/>
              </a:rPr>
              <a:t>, </a:t>
            </a:r>
            <a:endParaRPr lang="lv-LV" sz="4000" dirty="0" smtClean="0">
              <a:latin typeface="Berlin Sans FB Demi" pitchFamily="34" charset="0"/>
            </a:endParaRPr>
          </a:p>
          <a:p>
            <a:pPr>
              <a:buNone/>
            </a:pPr>
            <a:r>
              <a:rPr lang="en-US" sz="4000" dirty="0" smtClean="0">
                <a:latin typeface="Berlin Sans FB Demi" pitchFamily="34" charset="0"/>
              </a:rPr>
              <a:t>• </a:t>
            </a:r>
            <a:r>
              <a:rPr lang="en-US" sz="4000" dirty="0" err="1">
                <a:latin typeface="Berlin Sans FB Demi" pitchFamily="34" charset="0"/>
              </a:rPr>
              <a:t>krāsošanā</a:t>
            </a:r>
            <a:r>
              <a:rPr lang="en-US" sz="4000">
                <a:latin typeface="Berlin Sans FB Demi" pitchFamily="34" charset="0"/>
              </a:rPr>
              <a:t> </a:t>
            </a:r>
            <a:endParaRPr lang="en-US" sz="4000" dirty="0">
              <a:latin typeface="Berlin Sans FB Demi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23</Words>
  <Application>Microsoft Office PowerPoint</Application>
  <PresentationFormat>Slaidrāde ekrānā (4:3)</PresentationFormat>
  <Paragraphs>8</Paragraphs>
  <Slides>11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11</vt:i4>
      </vt:variant>
    </vt:vector>
  </HeadingPairs>
  <TitlesOfParts>
    <vt:vector size="12" baseType="lpstr">
      <vt:lpstr>Office Theme</vt:lpstr>
      <vt:lpstr>BAKTERIJAS 10.klase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MIKROBU MIKROSKOPISKĀS IZMEKLĒŠANAS METODES</vt:lpstr>
      <vt:lpstr>Mikroskopisko preparātu pagatavošanas etapi:  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Skolnieks</cp:lastModifiedBy>
  <cp:revision>6</cp:revision>
  <dcterms:created xsi:type="dcterms:W3CDTF">2014-11-29T17:44:04Z</dcterms:created>
  <dcterms:modified xsi:type="dcterms:W3CDTF">2017-05-19T10:30:19Z</dcterms:modified>
</cp:coreProperties>
</file>